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6" d="100"/>
          <a:sy n="56" d="100"/>
        </p:scale>
        <p:origin x="610" y="43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164751" y="1093266"/>
            <a:ext cx="1958497" cy="8788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600" b="1" i="0">
                <a:solidFill>
                  <a:srgbClr val="171616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rgbClr val="004AAC"/>
                </a:solidFill>
                <a:latin typeface="Tahoma"/>
                <a:cs typeface="Tahoma"/>
              </a:defRPr>
            </a:lvl1pPr>
          </a:lstStyle>
          <a:p>
            <a:pPr marL="12700">
              <a:lnSpc>
                <a:spcPct val="100000"/>
              </a:lnSpc>
              <a:spcBef>
                <a:spcPts val="275"/>
              </a:spcBef>
            </a:pPr>
            <a:r>
              <a:rPr dirty="0"/>
              <a:t>ChatData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800" b="1" i="0">
                <a:solidFill>
                  <a:srgbClr val="604229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500" b="0" i="0">
                <a:solidFill>
                  <a:srgbClr val="171616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rgbClr val="004AAC"/>
                </a:solidFill>
                <a:latin typeface="Tahoma"/>
                <a:cs typeface="Tahoma"/>
              </a:defRPr>
            </a:lvl1pPr>
          </a:lstStyle>
          <a:p>
            <a:pPr marL="12700">
              <a:lnSpc>
                <a:spcPct val="100000"/>
              </a:lnSpc>
              <a:spcBef>
                <a:spcPts val="275"/>
              </a:spcBef>
            </a:pPr>
            <a:r>
              <a:rPr dirty="0"/>
              <a:t>ChatData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800" b="1" i="0">
                <a:solidFill>
                  <a:srgbClr val="604229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rgbClr val="004AAC"/>
                </a:solidFill>
                <a:latin typeface="Tahoma"/>
                <a:cs typeface="Tahoma"/>
              </a:defRPr>
            </a:lvl1pPr>
          </a:lstStyle>
          <a:p>
            <a:pPr marL="12700">
              <a:lnSpc>
                <a:spcPct val="100000"/>
              </a:lnSpc>
              <a:spcBef>
                <a:spcPts val="275"/>
              </a:spcBef>
            </a:pPr>
            <a:r>
              <a:rPr dirty="0"/>
              <a:t>ChatData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2/10/2023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7999" cy="10286996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3601595"/>
            <a:ext cx="2807193" cy="6685404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4284497" y="4355672"/>
            <a:ext cx="4003502" cy="5931327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800" b="1" i="0">
                <a:solidFill>
                  <a:srgbClr val="604229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rgbClr val="004AAC"/>
                </a:solidFill>
                <a:latin typeface="Tahoma"/>
                <a:cs typeface="Tahoma"/>
              </a:defRPr>
            </a:lvl1pPr>
          </a:lstStyle>
          <a:p>
            <a:pPr marL="12700">
              <a:lnSpc>
                <a:spcPct val="100000"/>
              </a:lnSpc>
              <a:spcBef>
                <a:spcPts val="275"/>
              </a:spcBef>
            </a:pPr>
            <a:r>
              <a:rPr dirty="0"/>
              <a:t>ChatData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2/10/2023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rgbClr val="004AAC"/>
                </a:solidFill>
                <a:latin typeface="Tahoma"/>
                <a:cs typeface="Tahoma"/>
              </a:defRPr>
            </a:lvl1pPr>
          </a:lstStyle>
          <a:p>
            <a:pPr marL="12700">
              <a:lnSpc>
                <a:spcPct val="100000"/>
              </a:lnSpc>
              <a:spcBef>
                <a:spcPts val="275"/>
              </a:spcBef>
            </a:pPr>
            <a:r>
              <a:rPr dirty="0"/>
              <a:t>ChatData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2/10/2023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4.jp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6823711"/>
            <a:ext cx="18287999" cy="3463288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4694051" y="4374463"/>
            <a:ext cx="3593948" cy="5912535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0" y="1"/>
            <a:ext cx="4001649" cy="4148766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323095" y="254104"/>
            <a:ext cx="2486024" cy="77152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992337" y="3169563"/>
            <a:ext cx="8303324" cy="24904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800" b="1" i="0">
                <a:solidFill>
                  <a:srgbClr val="604229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753065" y="2404662"/>
            <a:ext cx="14781868" cy="37141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0" i="0">
                <a:solidFill>
                  <a:srgbClr val="171616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8353032" y="8815899"/>
            <a:ext cx="1582420" cy="4749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1" i="0">
                <a:solidFill>
                  <a:srgbClr val="004AAC"/>
                </a:solidFill>
                <a:latin typeface="Tahoma"/>
                <a:cs typeface="Tahoma"/>
              </a:defRPr>
            </a:lvl1pPr>
          </a:lstStyle>
          <a:p>
            <a:pPr marL="12700">
              <a:lnSpc>
                <a:spcPct val="100000"/>
              </a:lnSpc>
              <a:spcBef>
                <a:spcPts val="275"/>
              </a:spcBef>
            </a:pPr>
            <a:r>
              <a:rPr dirty="0"/>
              <a:t>ChatData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3810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601592"/>
              <a:ext cx="2807193" cy="6685407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284497" y="4355668"/>
              <a:ext cx="4003502" cy="593133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23095" y="254103"/>
              <a:ext cx="2486024" cy="771524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2405370" y="5351009"/>
            <a:ext cx="6193155" cy="911225"/>
          </a:xfrm>
          <a:prstGeom prst="rect">
            <a:avLst/>
          </a:prstGeom>
        </p:spPr>
        <p:txBody>
          <a:bodyPr vert="horz" wrap="square" lIns="0" tIns="488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85"/>
              </a:spcBef>
              <a:tabLst>
                <a:tab pos="2164715" algn="l"/>
              </a:tabLst>
            </a:pPr>
            <a:r>
              <a:rPr sz="1700" b="1" spc="-105" dirty="0">
                <a:solidFill>
                  <a:srgbClr val="F56E1A"/>
                </a:solidFill>
                <a:latin typeface="Arial"/>
                <a:cs typeface="Arial"/>
              </a:rPr>
              <a:t>P</a:t>
            </a:r>
            <a:r>
              <a:rPr sz="1700" b="1" spc="245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140" dirty="0">
                <a:solidFill>
                  <a:srgbClr val="F56E1A"/>
                </a:solidFill>
                <a:latin typeface="Arial"/>
                <a:cs typeface="Arial"/>
              </a:rPr>
              <a:t>R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229" dirty="0">
                <a:solidFill>
                  <a:srgbClr val="F56E1A"/>
                </a:solidFill>
                <a:latin typeface="Arial"/>
                <a:cs typeface="Arial"/>
              </a:rPr>
              <a:t>E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100" dirty="0">
                <a:solidFill>
                  <a:srgbClr val="F56E1A"/>
                </a:solidFill>
                <a:latin typeface="Arial"/>
                <a:cs typeface="Arial"/>
              </a:rPr>
              <a:t>S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229" dirty="0">
                <a:solidFill>
                  <a:srgbClr val="F56E1A"/>
                </a:solidFill>
                <a:latin typeface="Arial"/>
                <a:cs typeface="Arial"/>
              </a:rPr>
              <a:t>E</a:t>
            </a:r>
            <a:r>
              <a:rPr sz="1700" b="1" spc="245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20" dirty="0">
                <a:solidFill>
                  <a:srgbClr val="F56E1A"/>
                </a:solidFill>
                <a:latin typeface="Arial"/>
                <a:cs typeface="Arial"/>
              </a:rPr>
              <a:t>N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60" dirty="0">
                <a:solidFill>
                  <a:srgbClr val="F56E1A"/>
                </a:solidFill>
                <a:latin typeface="Arial"/>
                <a:cs typeface="Arial"/>
              </a:rPr>
              <a:t>T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229" dirty="0">
                <a:solidFill>
                  <a:srgbClr val="F56E1A"/>
                </a:solidFill>
                <a:latin typeface="Arial"/>
                <a:cs typeface="Arial"/>
              </a:rPr>
              <a:t>E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10" dirty="0">
                <a:solidFill>
                  <a:srgbClr val="F56E1A"/>
                </a:solidFill>
                <a:latin typeface="Arial"/>
                <a:cs typeface="Arial"/>
              </a:rPr>
              <a:t>D	</a:t>
            </a:r>
            <a:r>
              <a:rPr sz="1700" b="1" spc="-135" dirty="0">
                <a:solidFill>
                  <a:srgbClr val="F56E1A"/>
                </a:solidFill>
                <a:latin typeface="Arial"/>
                <a:cs typeface="Arial"/>
              </a:rPr>
              <a:t>B</a:t>
            </a:r>
            <a:r>
              <a:rPr sz="1700" b="1" spc="19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55" dirty="0">
                <a:solidFill>
                  <a:srgbClr val="F56E1A"/>
                </a:solidFill>
                <a:latin typeface="Arial"/>
                <a:cs typeface="Arial"/>
              </a:rPr>
              <a:t>Y</a:t>
            </a:r>
            <a:endParaRPr sz="1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85"/>
              </a:spcBef>
              <a:tabLst>
                <a:tab pos="1784985" algn="l"/>
                <a:tab pos="3095625" algn="l"/>
              </a:tabLst>
            </a:pPr>
            <a:r>
              <a:rPr sz="1700" b="1" spc="-20" dirty="0">
                <a:solidFill>
                  <a:srgbClr val="F56E1A"/>
                </a:solidFill>
                <a:latin typeface="Arial"/>
                <a:cs typeface="Arial"/>
              </a:rPr>
              <a:t>G</a:t>
            </a:r>
            <a:r>
              <a:rPr sz="1700" b="1" spc="245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10" dirty="0">
                <a:solidFill>
                  <a:srgbClr val="F56E1A"/>
                </a:solidFill>
                <a:latin typeface="Arial"/>
                <a:cs typeface="Arial"/>
              </a:rPr>
              <a:t>O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110" dirty="0">
                <a:solidFill>
                  <a:srgbClr val="F56E1A"/>
                </a:solidFill>
                <a:latin typeface="Arial"/>
                <a:cs typeface="Arial"/>
              </a:rPr>
              <a:t>M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229" dirty="0">
                <a:solidFill>
                  <a:srgbClr val="F56E1A"/>
                </a:solidFill>
                <a:latin typeface="Arial"/>
                <a:cs typeface="Arial"/>
              </a:rPr>
              <a:t>E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20" dirty="0">
                <a:solidFill>
                  <a:srgbClr val="F56E1A"/>
                </a:solidFill>
                <a:latin typeface="Arial"/>
                <a:cs typeface="Arial"/>
              </a:rPr>
              <a:t>N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60" dirty="0">
                <a:solidFill>
                  <a:srgbClr val="F56E1A"/>
                </a:solidFill>
                <a:latin typeface="Arial"/>
                <a:cs typeface="Arial"/>
              </a:rPr>
              <a:t>T</a:t>
            </a:r>
            <a:r>
              <a:rPr sz="1700" b="1" spc="245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dirty="0">
                <a:solidFill>
                  <a:srgbClr val="F56E1A"/>
                </a:solidFill>
                <a:latin typeface="Arial"/>
                <a:cs typeface="Arial"/>
              </a:rPr>
              <a:t>I	</a:t>
            </a:r>
            <a:r>
              <a:rPr sz="1700" b="1" spc="-140" dirty="0">
                <a:solidFill>
                  <a:srgbClr val="F56E1A"/>
                </a:solidFill>
                <a:latin typeface="Arial"/>
                <a:cs typeface="Arial"/>
              </a:rPr>
              <a:t>F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140" dirty="0">
                <a:solidFill>
                  <a:srgbClr val="F56E1A"/>
                </a:solidFill>
                <a:latin typeface="Arial"/>
                <a:cs typeface="Arial"/>
              </a:rPr>
              <a:t>R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15" dirty="0">
                <a:solidFill>
                  <a:srgbClr val="F56E1A"/>
                </a:solidFill>
                <a:latin typeface="Arial"/>
                <a:cs typeface="Arial"/>
              </a:rPr>
              <a:t>A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20" dirty="0">
                <a:solidFill>
                  <a:srgbClr val="F56E1A"/>
                </a:solidFill>
                <a:latin typeface="Arial"/>
                <a:cs typeface="Arial"/>
              </a:rPr>
              <a:t>N</a:t>
            </a:r>
            <a:r>
              <a:rPr sz="1700" b="1" spc="254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105" dirty="0">
                <a:solidFill>
                  <a:srgbClr val="F56E1A"/>
                </a:solidFill>
                <a:latin typeface="Arial"/>
                <a:cs typeface="Arial"/>
              </a:rPr>
              <a:t>K	</a:t>
            </a:r>
            <a:r>
              <a:rPr sz="1700" b="1" spc="-15" dirty="0">
                <a:solidFill>
                  <a:srgbClr val="F56E1A"/>
                </a:solidFill>
                <a:latin typeface="Arial"/>
                <a:cs typeface="Arial"/>
              </a:rPr>
              <a:t>A</a:t>
            </a:r>
            <a:r>
              <a:rPr sz="1700" b="1" spc="235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135" dirty="0">
                <a:solidFill>
                  <a:srgbClr val="F56E1A"/>
                </a:solidFill>
                <a:latin typeface="Arial"/>
                <a:cs typeface="Arial"/>
              </a:rPr>
              <a:t>B</a:t>
            </a:r>
            <a:r>
              <a:rPr sz="1700" b="1" spc="-95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15" dirty="0">
                <a:solidFill>
                  <a:srgbClr val="F56E1A"/>
                </a:solidFill>
                <a:latin typeface="Arial"/>
                <a:cs typeface="Arial"/>
              </a:rPr>
              <a:t>A</a:t>
            </a:r>
            <a:r>
              <a:rPr sz="1700" b="1" spc="235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20" dirty="0">
                <a:solidFill>
                  <a:srgbClr val="F56E1A"/>
                </a:solidFill>
                <a:latin typeface="Arial"/>
                <a:cs typeface="Arial"/>
              </a:rPr>
              <a:t>N</a:t>
            </a:r>
            <a:r>
              <a:rPr sz="1700" b="1" spc="235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45" dirty="0">
                <a:solidFill>
                  <a:srgbClr val="F56E1A"/>
                </a:solidFill>
                <a:latin typeface="Arial"/>
                <a:cs typeface="Arial"/>
              </a:rPr>
              <a:t>U</a:t>
            </a:r>
            <a:r>
              <a:rPr sz="1700" b="1" spc="235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110" dirty="0">
                <a:solidFill>
                  <a:srgbClr val="F56E1A"/>
                </a:solidFill>
                <a:latin typeface="Arial"/>
                <a:cs typeface="Arial"/>
              </a:rPr>
              <a:t>M</a:t>
            </a:r>
            <a:r>
              <a:rPr sz="1700" b="1" spc="235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45" dirty="0">
                <a:solidFill>
                  <a:srgbClr val="F56E1A"/>
                </a:solidFill>
                <a:latin typeface="Arial"/>
                <a:cs typeface="Arial"/>
              </a:rPr>
              <a:t>,</a:t>
            </a:r>
            <a:endParaRPr sz="1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85"/>
              </a:spcBef>
              <a:tabLst>
                <a:tab pos="1505585" algn="l"/>
                <a:tab pos="2604135" algn="l"/>
                <a:tab pos="4349750" algn="l"/>
              </a:tabLst>
            </a:pPr>
            <a:r>
              <a:rPr sz="1700" b="1" spc="20" dirty="0">
                <a:solidFill>
                  <a:srgbClr val="F56E1A"/>
                </a:solidFill>
                <a:latin typeface="Arial"/>
                <a:cs typeface="Arial"/>
              </a:rPr>
              <a:t>J</a:t>
            </a:r>
            <a:r>
              <a:rPr sz="1700" b="1" spc="245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45" dirty="0">
                <a:solidFill>
                  <a:srgbClr val="F56E1A"/>
                </a:solidFill>
                <a:latin typeface="Arial"/>
                <a:cs typeface="Arial"/>
              </a:rPr>
              <a:t>U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20" dirty="0">
                <a:solidFill>
                  <a:srgbClr val="F56E1A"/>
                </a:solidFill>
                <a:latin typeface="Arial"/>
                <a:cs typeface="Arial"/>
              </a:rPr>
              <a:t>N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dirty="0">
                <a:solidFill>
                  <a:srgbClr val="F56E1A"/>
                </a:solidFill>
                <a:latin typeface="Arial"/>
                <a:cs typeface="Arial"/>
              </a:rPr>
              <a:t>I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10" dirty="0">
                <a:solidFill>
                  <a:srgbClr val="F56E1A"/>
                </a:solidFill>
                <a:latin typeface="Arial"/>
                <a:cs typeface="Arial"/>
              </a:rPr>
              <a:t>O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140" dirty="0">
                <a:solidFill>
                  <a:srgbClr val="F56E1A"/>
                </a:solidFill>
                <a:latin typeface="Arial"/>
                <a:cs typeface="Arial"/>
              </a:rPr>
              <a:t>R	</a:t>
            </a:r>
            <a:r>
              <a:rPr sz="1700" b="1" spc="-10" dirty="0">
                <a:solidFill>
                  <a:srgbClr val="F56E1A"/>
                </a:solidFill>
                <a:latin typeface="Arial"/>
                <a:cs typeface="Arial"/>
              </a:rPr>
              <a:t>D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15" dirty="0">
                <a:solidFill>
                  <a:srgbClr val="F56E1A"/>
                </a:solidFill>
                <a:latin typeface="Arial"/>
                <a:cs typeface="Arial"/>
              </a:rPr>
              <a:t>A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60" dirty="0">
                <a:solidFill>
                  <a:srgbClr val="F56E1A"/>
                </a:solidFill>
                <a:latin typeface="Arial"/>
                <a:cs typeface="Arial"/>
              </a:rPr>
              <a:t>T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15" dirty="0">
                <a:solidFill>
                  <a:srgbClr val="F56E1A"/>
                </a:solidFill>
                <a:latin typeface="Arial"/>
                <a:cs typeface="Arial"/>
              </a:rPr>
              <a:t>A	A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20" dirty="0">
                <a:solidFill>
                  <a:srgbClr val="F56E1A"/>
                </a:solidFill>
                <a:latin typeface="Arial"/>
                <a:cs typeface="Arial"/>
              </a:rPr>
              <a:t>N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15" dirty="0">
                <a:solidFill>
                  <a:srgbClr val="F56E1A"/>
                </a:solidFill>
                <a:latin typeface="Arial"/>
                <a:cs typeface="Arial"/>
              </a:rPr>
              <a:t>A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260" dirty="0">
                <a:solidFill>
                  <a:srgbClr val="F56E1A"/>
                </a:solidFill>
                <a:latin typeface="Arial"/>
                <a:cs typeface="Arial"/>
              </a:rPr>
              <a:t>L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55" dirty="0">
                <a:solidFill>
                  <a:srgbClr val="F56E1A"/>
                </a:solidFill>
                <a:latin typeface="Arial"/>
                <a:cs typeface="Arial"/>
              </a:rPr>
              <a:t>Y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100" dirty="0">
                <a:solidFill>
                  <a:srgbClr val="F56E1A"/>
                </a:solidFill>
                <a:latin typeface="Arial"/>
                <a:cs typeface="Arial"/>
              </a:rPr>
              <a:t>S</a:t>
            </a:r>
            <a:r>
              <a:rPr sz="1700" b="1" spc="25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60" dirty="0">
                <a:solidFill>
                  <a:srgbClr val="F56E1A"/>
                </a:solidFill>
                <a:latin typeface="Arial"/>
                <a:cs typeface="Arial"/>
              </a:rPr>
              <a:t>T	</a:t>
            </a:r>
            <a:r>
              <a:rPr sz="1700" b="1" spc="75" dirty="0">
                <a:solidFill>
                  <a:srgbClr val="F56E1A"/>
                </a:solidFill>
                <a:latin typeface="Arial"/>
                <a:cs typeface="Arial"/>
              </a:rPr>
              <a:t>C</a:t>
            </a:r>
            <a:r>
              <a:rPr sz="1700" b="1" spc="235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10" dirty="0">
                <a:solidFill>
                  <a:srgbClr val="F56E1A"/>
                </a:solidFill>
                <a:latin typeface="Arial"/>
                <a:cs typeface="Arial"/>
              </a:rPr>
              <a:t>H</a:t>
            </a:r>
            <a:r>
              <a:rPr sz="1700" b="1" spc="235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15" dirty="0">
                <a:solidFill>
                  <a:srgbClr val="F56E1A"/>
                </a:solidFill>
                <a:latin typeface="Arial"/>
                <a:cs typeface="Arial"/>
              </a:rPr>
              <a:t>A</a:t>
            </a:r>
            <a:r>
              <a:rPr sz="1700" b="1" spc="24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60" dirty="0">
                <a:solidFill>
                  <a:srgbClr val="F56E1A"/>
                </a:solidFill>
                <a:latin typeface="Arial"/>
                <a:cs typeface="Arial"/>
              </a:rPr>
              <a:t>T</a:t>
            </a:r>
            <a:r>
              <a:rPr sz="1700" b="1" spc="235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10" dirty="0">
                <a:solidFill>
                  <a:srgbClr val="F56E1A"/>
                </a:solidFill>
                <a:latin typeface="Arial"/>
                <a:cs typeface="Arial"/>
              </a:rPr>
              <a:t>D</a:t>
            </a:r>
            <a:r>
              <a:rPr sz="1700" b="1" spc="235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15" dirty="0">
                <a:solidFill>
                  <a:srgbClr val="F56E1A"/>
                </a:solidFill>
                <a:latin typeface="Arial"/>
                <a:cs typeface="Arial"/>
              </a:rPr>
              <a:t>A</a:t>
            </a:r>
            <a:r>
              <a:rPr sz="1700" b="1" spc="240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60" dirty="0">
                <a:solidFill>
                  <a:srgbClr val="F56E1A"/>
                </a:solidFill>
                <a:latin typeface="Arial"/>
                <a:cs typeface="Arial"/>
              </a:rPr>
              <a:t>T</a:t>
            </a:r>
            <a:r>
              <a:rPr sz="1700" b="1" spc="235" dirty="0">
                <a:solidFill>
                  <a:srgbClr val="F56E1A"/>
                </a:solidFill>
                <a:latin typeface="Arial"/>
                <a:cs typeface="Arial"/>
              </a:rPr>
              <a:t> </a:t>
            </a:r>
            <a:r>
              <a:rPr sz="1700" b="1" spc="-15" dirty="0">
                <a:solidFill>
                  <a:srgbClr val="F56E1A"/>
                </a:solidFill>
                <a:latin typeface="Arial"/>
                <a:cs typeface="Arial"/>
              </a:rPr>
              <a:t>A</a:t>
            </a:r>
            <a:endParaRPr sz="170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49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75"/>
              </a:spcBef>
            </a:pPr>
            <a:r>
              <a:rPr dirty="0"/>
              <a:t>ChatData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2405370" y="4422515"/>
            <a:ext cx="9411335" cy="7035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50" spc="229" dirty="0">
                <a:solidFill>
                  <a:srgbClr val="004AAC"/>
                </a:solidFill>
                <a:latin typeface="Arial"/>
                <a:cs typeface="Arial"/>
              </a:rPr>
              <a:t>DATA</a:t>
            </a:r>
            <a:r>
              <a:rPr sz="4450" spc="20" dirty="0">
                <a:solidFill>
                  <a:srgbClr val="004AAC"/>
                </a:solidFill>
                <a:latin typeface="Arial"/>
                <a:cs typeface="Arial"/>
              </a:rPr>
              <a:t> </a:t>
            </a:r>
            <a:r>
              <a:rPr sz="4450" spc="150" dirty="0">
                <a:solidFill>
                  <a:srgbClr val="004AAC"/>
                </a:solidFill>
                <a:latin typeface="Arial"/>
                <a:cs typeface="Arial"/>
              </a:rPr>
              <a:t>ANALYSIS</a:t>
            </a:r>
            <a:r>
              <a:rPr sz="4450" spc="20" dirty="0">
                <a:solidFill>
                  <a:srgbClr val="004AAC"/>
                </a:solidFill>
                <a:latin typeface="Arial"/>
                <a:cs typeface="Arial"/>
              </a:rPr>
              <a:t> </a:t>
            </a:r>
            <a:r>
              <a:rPr sz="4450" spc="5" dirty="0">
                <a:solidFill>
                  <a:srgbClr val="004AAC"/>
                </a:solidFill>
                <a:latin typeface="Arial"/>
                <a:cs typeface="Arial"/>
              </a:rPr>
              <a:t>OF</a:t>
            </a:r>
            <a:r>
              <a:rPr sz="4450" spc="20" dirty="0">
                <a:solidFill>
                  <a:srgbClr val="004AAC"/>
                </a:solidFill>
                <a:latin typeface="Arial"/>
                <a:cs typeface="Arial"/>
              </a:rPr>
              <a:t> </a:t>
            </a:r>
            <a:r>
              <a:rPr sz="4450" spc="260" dirty="0">
                <a:solidFill>
                  <a:srgbClr val="004AAC"/>
                </a:solidFill>
                <a:latin typeface="Arial"/>
                <a:cs typeface="Arial"/>
              </a:rPr>
              <a:t>CHATDATA</a:t>
            </a:r>
            <a:endParaRPr sz="445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3095" y="254109"/>
            <a:ext cx="2486024" cy="771524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49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75"/>
              </a:spcBef>
            </a:pPr>
            <a:r>
              <a:rPr dirty="0"/>
              <a:t>ChatData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A5377597-2406-4094-B874-71859F85BE61}"/>
              </a:ext>
            </a:extLst>
          </p:cNvPr>
          <p:cNvSpPr txBox="1"/>
          <p:nvPr/>
        </p:nvSpPr>
        <p:spPr>
          <a:xfrm>
            <a:off x="3039352" y="4151649"/>
            <a:ext cx="13792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Blackadder ITC" panose="04020505051007020D02" pitchFamily="82" charset="0"/>
              </a:rPr>
              <a:t>Thank you for considering my presentation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4001770" cy="4149090"/>
            <a:chOff x="0" y="0"/>
            <a:chExt cx="4001770" cy="414909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498748" y="2492527"/>
              <a:ext cx="171293" cy="171293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498748" y="3156288"/>
              <a:ext cx="171293" cy="171293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498748" y="3820049"/>
              <a:ext cx="171293" cy="171293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767878" y="510319"/>
            <a:ext cx="2915920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600" spc="260" dirty="0">
                <a:solidFill>
                  <a:srgbClr val="171616"/>
                </a:solidFill>
                <a:latin typeface="Tahoma"/>
                <a:cs typeface="Tahoma"/>
              </a:rPr>
              <a:t>Agenda</a:t>
            </a:r>
            <a:endParaRPr sz="5600">
              <a:latin typeface="Tahoma"/>
              <a:cs typeface="Tahoma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8748" y="4483811"/>
            <a:ext cx="171293" cy="171293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8748" y="5147572"/>
            <a:ext cx="171293" cy="171292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8748" y="5811334"/>
            <a:ext cx="171293" cy="171292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98748" y="6475095"/>
            <a:ext cx="171293" cy="171293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3897386" y="2157282"/>
            <a:ext cx="7502525" cy="4672330"/>
          </a:xfrm>
          <a:prstGeom prst="rect">
            <a:avLst/>
          </a:prstGeom>
        </p:spPr>
        <p:txBody>
          <a:bodyPr vert="horz" wrap="square" lIns="0" tIns="1111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75"/>
              </a:spcBef>
            </a:pPr>
            <a:r>
              <a:rPr sz="3700" b="1" spc="5" dirty="0">
                <a:solidFill>
                  <a:srgbClr val="171616"/>
                </a:solidFill>
                <a:latin typeface="Tahoma"/>
                <a:cs typeface="Tahoma"/>
              </a:rPr>
              <a:t>Introduction</a:t>
            </a:r>
            <a:endParaRPr sz="3700">
              <a:latin typeface="Tahoma"/>
              <a:cs typeface="Tahoma"/>
            </a:endParaRPr>
          </a:p>
          <a:p>
            <a:pPr marL="12700" marR="2083435">
              <a:lnSpc>
                <a:spcPct val="117700"/>
              </a:lnSpc>
              <a:spcBef>
                <a:spcPts val="5"/>
              </a:spcBef>
            </a:pPr>
            <a:r>
              <a:rPr sz="3700" b="1" spc="30" dirty="0">
                <a:solidFill>
                  <a:srgbClr val="171616"/>
                </a:solidFill>
                <a:latin typeface="Tahoma"/>
                <a:cs typeface="Tahoma"/>
              </a:rPr>
              <a:t>Data</a:t>
            </a:r>
            <a:r>
              <a:rPr sz="3700" b="1" spc="-13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3700" b="1" spc="15" dirty="0">
                <a:solidFill>
                  <a:srgbClr val="171616"/>
                </a:solidFill>
                <a:latin typeface="Tahoma"/>
                <a:cs typeface="Tahoma"/>
              </a:rPr>
              <a:t>Analysis</a:t>
            </a:r>
            <a:r>
              <a:rPr sz="3700" b="1" spc="-12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3700" b="1" dirty="0">
                <a:solidFill>
                  <a:srgbClr val="171616"/>
                </a:solidFill>
                <a:latin typeface="Tahoma"/>
                <a:cs typeface="Tahoma"/>
              </a:rPr>
              <a:t>Lifecycle </a:t>
            </a:r>
            <a:r>
              <a:rPr sz="3700" b="1" spc="-107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3700" b="1" spc="25" dirty="0">
                <a:solidFill>
                  <a:srgbClr val="171616"/>
                </a:solidFill>
                <a:latin typeface="Tahoma"/>
                <a:cs typeface="Tahoma"/>
              </a:rPr>
              <a:t>Requirements</a:t>
            </a:r>
            <a:endParaRPr sz="3700">
              <a:latin typeface="Tahoma"/>
              <a:cs typeface="Tahoma"/>
            </a:endParaRPr>
          </a:p>
          <a:p>
            <a:pPr marL="12700" marR="5738495">
              <a:lnSpc>
                <a:spcPct val="117700"/>
              </a:lnSpc>
            </a:pPr>
            <a:r>
              <a:rPr sz="3700" b="1" spc="-15" dirty="0">
                <a:solidFill>
                  <a:srgbClr val="171616"/>
                </a:solidFill>
                <a:latin typeface="Tahoma"/>
                <a:cs typeface="Tahoma"/>
              </a:rPr>
              <a:t>Tools </a:t>
            </a:r>
            <a:r>
              <a:rPr sz="3700" b="1" spc="-1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3700" b="1" spc="125" dirty="0">
                <a:solidFill>
                  <a:srgbClr val="171616"/>
                </a:solidFill>
                <a:latin typeface="Tahoma"/>
                <a:cs typeface="Tahoma"/>
              </a:rPr>
              <a:t>Q</a:t>
            </a:r>
            <a:r>
              <a:rPr sz="3700" b="1" spc="85" dirty="0">
                <a:solidFill>
                  <a:srgbClr val="171616"/>
                </a:solidFill>
                <a:latin typeface="Tahoma"/>
                <a:cs typeface="Tahoma"/>
              </a:rPr>
              <a:t>u</a:t>
            </a:r>
            <a:r>
              <a:rPr sz="3700" b="1" spc="40" dirty="0">
                <a:solidFill>
                  <a:srgbClr val="171616"/>
                </a:solidFill>
                <a:latin typeface="Tahoma"/>
                <a:cs typeface="Tahoma"/>
              </a:rPr>
              <a:t>a</a:t>
            </a:r>
            <a:r>
              <a:rPr sz="3700" b="1" spc="20" dirty="0">
                <a:solidFill>
                  <a:srgbClr val="171616"/>
                </a:solidFill>
                <a:latin typeface="Tahoma"/>
                <a:cs typeface="Tahoma"/>
              </a:rPr>
              <a:t>li</a:t>
            </a:r>
            <a:r>
              <a:rPr sz="3700" b="1" spc="85" dirty="0">
                <a:solidFill>
                  <a:srgbClr val="171616"/>
                </a:solidFill>
                <a:latin typeface="Tahoma"/>
                <a:cs typeface="Tahoma"/>
              </a:rPr>
              <a:t>t</a:t>
            </a:r>
            <a:r>
              <a:rPr sz="3700" b="1" spc="-5" dirty="0">
                <a:solidFill>
                  <a:srgbClr val="171616"/>
                </a:solidFill>
                <a:latin typeface="Tahoma"/>
                <a:cs typeface="Tahoma"/>
              </a:rPr>
              <a:t>y</a:t>
            </a:r>
            <a:endParaRPr sz="3700">
              <a:latin typeface="Tahoma"/>
              <a:cs typeface="Tahoma"/>
            </a:endParaRPr>
          </a:p>
          <a:p>
            <a:pPr marL="12700" marR="5080">
              <a:lnSpc>
                <a:spcPct val="117700"/>
              </a:lnSpc>
            </a:pPr>
            <a:r>
              <a:rPr sz="3700" b="1" spc="-10" dirty="0">
                <a:solidFill>
                  <a:srgbClr val="171616"/>
                </a:solidFill>
                <a:latin typeface="Tahoma"/>
                <a:cs typeface="Tahoma"/>
              </a:rPr>
              <a:t>Security,</a:t>
            </a:r>
            <a:r>
              <a:rPr sz="3700" b="1" spc="-13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3700" b="1" spc="-20" dirty="0">
                <a:solidFill>
                  <a:srgbClr val="171616"/>
                </a:solidFill>
                <a:latin typeface="Tahoma"/>
                <a:cs typeface="Tahoma"/>
              </a:rPr>
              <a:t>Ethics,</a:t>
            </a:r>
            <a:r>
              <a:rPr sz="3700" b="1" spc="-13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3700" b="1" spc="55" dirty="0">
                <a:solidFill>
                  <a:srgbClr val="171616"/>
                </a:solidFill>
                <a:latin typeface="Tahoma"/>
                <a:cs typeface="Tahoma"/>
              </a:rPr>
              <a:t>and</a:t>
            </a:r>
            <a:r>
              <a:rPr sz="3700" b="1" spc="-13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3700" b="1" spc="5" dirty="0">
                <a:solidFill>
                  <a:srgbClr val="171616"/>
                </a:solidFill>
                <a:latin typeface="Tahoma"/>
                <a:cs typeface="Tahoma"/>
              </a:rPr>
              <a:t>Legislation </a:t>
            </a:r>
            <a:r>
              <a:rPr sz="3700" b="1" spc="-107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3700" b="1" spc="20" dirty="0">
                <a:solidFill>
                  <a:srgbClr val="171616"/>
                </a:solidFill>
                <a:latin typeface="Tahoma"/>
                <a:cs typeface="Tahoma"/>
              </a:rPr>
              <a:t>Conclusion</a:t>
            </a:r>
            <a:endParaRPr sz="3700">
              <a:latin typeface="Tahoma"/>
              <a:cs typeface="Tahoma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49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75"/>
              </a:spcBef>
            </a:pPr>
            <a:r>
              <a:rPr dirty="0"/>
              <a:t>ChatData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74254" y="510322"/>
            <a:ext cx="4584065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600" spc="15" dirty="0">
                <a:solidFill>
                  <a:srgbClr val="171616"/>
                </a:solidFill>
                <a:latin typeface="Tahoma"/>
                <a:cs typeface="Tahoma"/>
              </a:rPr>
              <a:t>Introduction</a:t>
            </a:r>
            <a:endParaRPr sz="5600">
              <a:latin typeface="Tahoma"/>
              <a:cs typeface="Tahom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49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75"/>
              </a:spcBef>
            </a:pPr>
            <a:r>
              <a:rPr dirty="0"/>
              <a:t>ChatData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277398" y="2252725"/>
            <a:ext cx="14256385" cy="4943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5199"/>
              </a:lnSpc>
              <a:spcBef>
                <a:spcPts val="100"/>
              </a:spcBef>
            </a:pPr>
            <a:r>
              <a:rPr sz="3500" spc="65" dirty="0">
                <a:solidFill>
                  <a:srgbClr val="171616"/>
                </a:solidFill>
                <a:latin typeface="Microsoft Sans Serif"/>
                <a:cs typeface="Microsoft Sans Serif"/>
              </a:rPr>
              <a:t>Welcome </a:t>
            </a:r>
            <a:r>
              <a:rPr sz="3500" spc="215" dirty="0">
                <a:solidFill>
                  <a:srgbClr val="171616"/>
                </a:solidFill>
                <a:latin typeface="Microsoft Sans Serif"/>
                <a:cs typeface="Microsoft Sans Serif"/>
              </a:rPr>
              <a:t>to </a:t>
            </a:r>
            <a:r>
              <a:rPr sz="3500" spc="175" dirty="0">
                <a:solidFill>
                  <a:srgbClr val="171616"/>
                </a:solidFill>
                <a:latin typeface="Microsoft Sans Serif"/>
                <a:cs typeface="Microsoft Sans Serif"/>
              </a:rPr>
              <a:t>my </a:t>
            </a:r>
            <a:r>
              <a:rPr sz="3500" spc="130" dirty="0">
                <a:solidFill>
                  <a:srgbClr val="171616"/>
                </a:solidFill>
                <a:latin typeface="Microsoft Sans Serif"/>
                <a:cs typeface="Microsoft Sans Serif"/>
              </a:rPr>
              <a:t>presentation </a:t>
            </a:r>
            <a:r>
              <a:rPr sz="3500" spc="185" dirty="0">
                <a:solidFill>
                  <a:srgbClr val="171616"/>
                </a:solidFill>
                <a:latin typeface="Microsoft Sans Serif"/>
                <a:cs typeface="Microsoft Sans Serif"/>
              </a:rPr>
              <a:t>on </a:t>
            </a:r>
            <a:r>
              <a:rPr sz="3500" spc="160" dirty="0">
                <a:solidFill>
                  <a:srgbClr val="171616"/>
                </a:solidFill>
                <a:latin typeface="Microsoft Sans Serif"/>
                <a:cs typeface="Microsoft Sans Serif"/>
              </a:rPr>
              <a:t>the </a:t>
            </a:r>
            <a:r>
              <a:rPr sz="3500" spc="50" dirty="0">
                <a:solidFill>
                  <a:srgbClr val="171616"/>
                </a:solidFill>
                <a:latin typeface="Microsoft Sans Serif"/>
                <a:cs typeface="Microsoft Sans Serif"/>
              </a:rPr>
              <a:t>ChatData </a:t>
            </a:r>
            <a:r>
              <a:rPr sz="3500" spc="70" dirty="0">
                <a:solidFill>
                  <a:srgbClr val="171616"/>
                </a:solidFill>
                <a:latin typeface="Microsoft Sans Serif"/>
                <a:cs typeface="Microsoft Sans Serif"/>
              </a:rPr>
              <a:t>Data </a:t>
            </a:r>
            <a:r>
              <a:rPr sz="3500" spc="10" dirty="0">
                <a:solidFill>
                  <a:srgbClr val="171616"/>
                </a:solidFill>
                <a:latin typeface="Microsoft Sans Serif"/>
                <a:cs typeface="Microsoft Sans Serif"/>
              </a:rPr>
              <a:t>Analysis </a:t>
            </a:r>
            <a:r>
              <a:rPr sz="3500" spc="105" dirty="0">
                <a:solidFill>
                  <a:srgbClr val="171616"/>
                </a:solidFill>
                <a:latin typeface="Microsoft Sans Serif"/>
                <a:cs typeface="Microsoft Sans Serif"/>
              </a:rPr>
              <a:t>project. </a:t>
            </a:r>
            <a:r>
              <a:rPr sz="3500" spc="-9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100" dirty="0">
                <a:solidFill>
                  <a:srgbClr val="171616"/>
                </a:solidFill>
                <a:latin typeface="Microsoft Sans Serif"/>
                <a:cs typeface="Microsoft Sans Serif"/>
              </a:rPr>
              <a:t>In </a:t>
            </a:r>
            <a:r>
              <a:rPr sz="3500" spc="114" dirty="0">
                <a:solidFill>
                  <a:srgbClr val="171616"/>
                </a:solidFill>
                <a:latin typeface="Microsoft Sans Serif"/>
                <a:cs typeface="Microsoft Sans Serif"/>
              </a:rPr>
              <a:t>this </a:t>
            </a:r>
            <a:r>
              <a:rPr sz="3500" spc="110" dirty="0">
                <a:solidFill>
                  <a:srgbClr val="171616"/>
                </a:solidFill>
                <a:latin typeface="Microsoft Sans Serif"/>
                <a:cs typeface="Microsoft Sans Serif"/>
              </a:rPr>
              <a:t>presentation, </a:t>
            </a:r>
            <a:r>
              <a:rPr sz="3500" dirty="0">
                <a:solidFill>
                  <a:srgbClr val="171616"/>
                </a:solidFill>
                <a:latin typeface="Microsoft Sans Serif"/>
                <a:cs typeface="Microsoft Sans Serif"/>
              </a:rPr>
              <a:t>I </a:t>
            </a:r>
            <a:r>
              <a:rPr sz="3500" spc="110" dirty="0">
                <a:solidFill>
                  <a:srgbClr val="171616"/>
                </a:solidFill>
                <a:latin typeface="Microsoft Sans Serif"/>
                <a:cs typeface="Microsoft Sans Serif"/>
              </a:rPr>
              <a:t>will </a:t>
            </a:r>
            <a:r>
              <a:rPr sz="3500" spc="105" dirty="0">
                <a:solidFill>
                  <a:srgbClr val="171616"/>
                </a:solidFill>
                <a:latin typeface="Microsoft Sans Serif"/>
                <a:cs typeface="Microsoft Sans Serif"/>
              </a:rPr>
              <a:t>be </a:t>
            </a:r>
            <a:r>
              <a:rPr sz="3500" spc="40" dirty="0">
                <a:solidFill>
                  <a:srgbClr val="171616"/>
                </a:solidFill>
                <a:latin typeface="Microsoft Sans Serif"/>
                <a:cs typeface="Microsoft Sans Serif"/>
              </a:rPr>
              <a:t>discussing </a:t>
            </a:r>
            <a:r>
              <a:rPr sz="3500" spc="160" dirty="0">
                <a:solidFill>
                  <a:srgbClr val="171616"/>
                </a:solidFill>
                <a:latin typeface="Microsoft Sans Serif"/>
                <a:cs typeface="Microsoft Sans Serif"/>
              </a:rPr>
              <a:t>the </a:t>
            </a:r>
            <a:r>
              <a:rPr sz="3500" spc="60" dirty="0">
                <a:solidFill>
                  <a:srgbClr val="171616"/>
                </a:solidFill>
                <a:latin typeface="Microsoft Sans Serif"/>
                <a:cs typeface="Microsoft Sans Serif"/>
              </a:rPr>
              <a:t>steps </a:t>
            </a:r>
            <a:r>
              <a:rPr sz="3500" spc="130" dirty="0">
                <a:solidFill>
                  <a:srgbClr val="171616"/>
                </a:solidFill>
                <a:latin typeface="Microsoft Sans Serif"/>
                <a:cs typeface="Microsoft Sans Serif"/>
              </a:rPr>
              <a:t>and </a:t>
            </a:r>
            <a:r>
              <a:rPr sz="3500" spc="35" dirty="0">
                <a:solidFill>
                  <a:srgbClr val="171616"/>
                </a:solidFill>
                <a:latin typeface="Microsoft Sans Serif"/>
                <a:cs typeface="Microsoft Sans Serif"/>
              </a:rPr>
              <a:t>processes </a:t>
            </a:r>
            <a:r>
              <a:rPr sz="3500" dirty="0">
                <a:solidFill>
                  <a:srgbClr val="171616"/>
                </a:solidFill>
                <a:latin typeface="Microsoft Sans Serif"/>
                <a:cs typeface="Microsoft Sans Serif"/>
              </a:rPr>
              <a:t>I </a:t>
            </a:r>
            <a:r>
              <a:rPr sz="3500" spc="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135" dirty="0">
                <a:solidFill>
                  <a:srgbClr val="171616"/>
                </a:solidFill>
                <a:latin typeface="Microsoft Sans Serif"/>
                <a:cs typeface="Microsoft Sans Serif"/>
              </a:rPr>
              <a:t>followed </a:t>
            </a:r>
            <a:r>
              <a:rPr sz="3500" spc="140" dirty="0">
                <a:solidFill>
                  <a:srgbClr val="171616"/>
                </a:solidFill>
                <a:latin typeface="Microsoft Sans Serif"/>
                <a:cs typeface="Microsoft Sans Serif"/>
              </a:rPr>
              <a:t>in </a:t>
            </a:r>
            <a:r>
              <a:rPr sz="3500" spc="110" dirty="0">
                <a:solidFill>
                  <a:srgbClr val="171616"/>
                </a:solidFill>
                <a:latin typeface="Microsoft Sans Serif"/>
                <a:cs typeface="Microsoft Sans Serif"/>
              </a:rPr>
              <a:t>conducting </a:t>
            </a:r>
            <a:r>
              <a:rPr sz="3500" spc="114" dirty="0">
                <a:solidFill>
                  <a:srgbClr val="171616"/>
                </a:solidFill>
                <a:latin typeface="Microsoft Sans Serif"/>
                <a:cs typeface="Microsoft Sans Serif"/>
              </a:rPr>
              <a:t>this </a:t>
            </a:r>
            <a:r>
              <a:rPr sz="3500" spc="110" dirty="0">
                <a:solidFill>
                  <a:srgbClr val="171616"/>
                </a:solidFill>
                <a:latin typeface="Microsoft Sans Serif"/>
                <a:cs typeface="Microsoft Sans Serif"/>
              </a:rPr>
              <a:t>data </a:t>
            </a:r>
            <a:r>
              <a:rPr sz="3500" spc="25" dirty="0">
                <a:solidFill>
                  <a:srgbClr val="171616"/>
                </a:solidFill>
                <a:latin typeface="Microsoft Sans Serif"/>
                <a:cs typeface="Microsoft Sans Serif"/>
              </a:rPr>
              <a:t>analysis </a:t>
            </a:r>
            <a:r>
              <a:rPr sz="3500" spc="105" dirty="0">
                <a:solidFill>
                  <a:srgbClr val="171616"/>
                </a:solidFill>
                <a:latin typeface="Microsoft Sans Serif"/>
                <a:cs typeface="Microsoft Sans Serif"/>
              </a:rPr>
              <a:t>project. </a:t>
            </a:r>
            <a:r>
              <a:rPr sz="3500" dirty="0">
                <a:solidFill>
                  <a:srgbClr val="171616"/>
                </a:solidFill>
                <a:latin typeface="Microsoft Sans Serif"/>
                <a:cs typeface="Microsoft Sans Serif"/>
              </a:rPr>
              <a:t>I </a:t>
            </a:r>
            <a:r>
              <a:rPr sz="3500" spc="110" dirty="0">
                <a:solidFill>
                  <a:srgbClr val="171616"/>
                </a:solidFill>
                <a:latin typeface="Microsoft Sans Serif"/>
                <a:cs typeface="Microsoft Sans Serif"/>
              </a:rPr>
              <a:t>will </a:t>
            </a:r>
            <a:r>
              <a:rPr sz="3500" spc="130" dirty="0">
                <a:solidFill>
                  <a:srgbClr val="171616"/>
                </a:solidFill>
                <a:latin typeface="Microsoft Sans Serif"/>
                <a:cs typeface="Microsoft Sans Serif"/>
              </a:rPr>
              <a:t>provide </a:t>
            </a:r>
            <a:r>
              <a:rPr sz="3500" spc="100" dirty="0">
                <a:solidFill>
                  <a:srgbClr val="171616"/>
                </a:solidFill>
                <a:latin typeface="Microsoft Sans Serif"/>
                <a:cs typeface="Microsoft Sans Serif"/>
              </a:rPr>
              <a:t>an </a:t>
            </a:r>
            <a:r>
              <a:rPr sz="3500" spc="10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90" dirty="0">
                <a:solidFill>
                  <a:srgbClr val="171616"/>
                </a:solidFill>
                <a:latin typeface="Microsoft Sans Serif"/>
                <a:cs typeface="Microsoft Sans Serif"/>
              </a:rPr>
              <a:t>overview </a:t>
            </a:r>
            <a:r>
              <a:rPr sz="3500" spc="190" dirty="0">
                <a:solidFill>
                  <a:srgbClr val="171616"/>
                </a:solidFill>
                <a:latin typeface="Microsoft Sans Serif"/>
                <a:cs typeface="Microsoft Sans Serif"/>
              </a:rPr>
              <a:t>of </a:t>
            </a:r>
            <a:r>
              <a:rPr sz="3500" spc="160" dirty="0">
                <a:solidFill>
                  <a:srgbClr val="171616"/>
                </a:solidFill>
                <a:latin typeface="Microsoft Sans Serif"/>
                <a:cs typeface="Microsoft Sans Serif"/>
              </a:rPr>
              <a:t>the </a:t>
            </a:r>
            <a:r>
              <a:rPr sz="3500" spc="110" dirty="0">
                <a:solidFill>
                  <a:srgbClr val="171616"/>
                </a:solidFill>
                <a:latin typeface="Microsoft Sans Serif"/>
                <a:cs typeface="Microsoft Sans Serif"/>
              </a:rPr>
              <a:t>data </a:t>
            </a:r>
            <a:r>
              <a:rPr sz="3500" spc="25" dirty="0">
                <a:solidFill>
                  <a:srgbClr val="171616"/>
                </a:solidFill>
                <a:latin typeface="Microsoft Sans Serif"/>
                <a:cs typeface="Microsoft Sans Serif"/>
              </a:rPr>
              <a:t>analysis</a:t>
            </a:r>
            <a:r>
              <a:rPr sz="3500" spc="3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20" dirty="0">
                <a:solidFill>
                  <a:srgbClr val="171616"/>
                </a:solidFill>
                <a:latin typeface="Microsoft Sans Serif"/>
                <a:cs typeface="Microsoft Sans Serif"/>
              </a:rPr>
              <a:t>lifecycle,</a:t>
            </a:r>
            <a:r>
              <a:rPr sz="3500" spc="2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125" dirty="0">
                <a:solidFill>
                  <a:srgbClr val="171616"/>
                </a:solidFill>
                <a:latin typeface="Microsoft Sans Serif"/>
                <a:cs typeface="Microsoft Sans Serif"/>
              </a:rPr>
              <a:t>requirements, </a:t>
            </a:r>
            <a:r>
              <a:rPr sz="3500" spc="114" dirty="0">
                <a:solidFill>
                  <a:srgbClr val="171616"/>
                </a:solidFill>
                <a:latin typeface="Microsoft Sans Serif"/>
                <a:cs typeface="Microsoft Sans Serif"/>
              </a:rPr>
              <a:t>tools </a:t>
            </a:r>
            <a:r>
              <a:rPr sz="3500" spc="40" dirty="0">
                <a:solidFill>
                  <a:srgbClr val="171616"/>
                </a:solidFill>
                <a:latin typeface="Microsoft Sans Serif"/>
                <a:cs typeface="Microsoft Sans Serif"/>
              </a:rPr>
              <a:t>used, </a:t>
            </a:r>
            <a:r>
              <a:rPr sz="3500" spc="4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114" dirty="0">
                <a:solidFill>
                  <a:srgbClr val="171616"/>
                </a:solidFill>
                <a:latin typeface="Microsoft Sans Serif"/>
                <a:cs typeface="Microsoft Sans Serif"/>
              </a:rPr>
              <a:t>quality </a:t>
            </a:r>
            <a:r>
              <a:rPr sz="3500" spc="45" dirty="0">
                <a:solidFill>
                  <a:srgbClr val="171616"/>
                </a:solidFill>
                <a:latin typeface="Microsoft Sans Serif"/>
                <a:cs typeface="Microsoft Sans Serif"/>
              </a:rPr>
              <a:t>assurance </a:t>
            </a:r>
            <a:r>
              <a:rPr sz="3500" spc="60" dirty="0">
                <a:solidFill>
                  <a:srgbClr val="171616"/>
                </a:solidFill>
                <a:latin typeface="Microsoft Sans Serif"/>
                <a:cs typeface="Microsoft Sans Serif"/>
              </a:rPr>
              <a:t>measures, </a:t>
            </a:r>
            <a:r>
              <a:rPr sz="3500" spc="130" dirty="0">
                <a:solidFill>
                  <a:srgbClr val="171616"/>
                </a:solidFill>
                <a:latin typeface="Microsoft Sans Serif"/>
                <a:cs typeface="Microsoft Sans Serif"/>
              </a:rPr>
              <a:t>and </a:t>
            </a:r>
            <a:r>
              <a:rPr sz="3500" spc="95" dirty="0">
                <a:solidFill>
                  <a:srgbClr val="171616"/>
                </a:solidFill>
                <a:latin typeface="Microsoft Sans Serif"/>
                <a:cs typeface="Microsoft Sans Serif"/>
              </a:rPr>
              <a:t>considerations </a:t>
            </a:r>
            <a:r>
              <a:rPr sz="3500" spc="210" dirty="0">
                <a:solidFill>
                  <a:srgbClr val="171616"/>
                </a:solidFill>
                <a:latin typeface="Microsoft Sans Serif"/>
                <a:cs typeface="Microsoft Sans Serif"/>
              </a:rPr>
              <a:t>for </a:t>
            </a:r>
            <a:r>
              <a:rPr sz="3500" spc="60" dirty="0">
                <a:solidFill>
                  <a:srgbClr val="171616"/>
                </a:solidFill>
                <a:latin typeface="Microsoft Sans Serif"/>
                <a:cs typeface="Microsoft Sans Serif"/>
              </a:rPr>
              <a:t>security, </a:t>
            </a:r>
            <a:r>
              <a:rPr sz="3500" spc="35" dirty="0">
                <a:solidFill>
                  <a:srgbClr val="171616"/>
                </a:solidFill>
                <a:latin typeface="Microsoft Sans Serif"/>
                <a:cs typeface="Microsoft Sans Serif"/>
              </a:rPr>
              <a:t>ethics, </a:t>
            </a:r>
            <a:r>
              <a:rPr sz="3500" spc="4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130" dirty="0">
                <a:solidFill>
                  <a:srgbClr val="171616"/>
                </a:solidFill>
                <a:latin typeface="Microsoft Sans Serif"/>
                <a:cs typeface="Microsoft Sans Serif"/>
              </a:rPr>
              <a:t>and</a:t>
            </a:r>
            <a:r>
              <a:rPr sz="3500" spc="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65" dirty="0">
                <a:solidFill>
                  <a:srgbClr val="171616"/>
                </a:solidFill>
                <a:latin typeface="Microsoft Sans Serif"/>
                <a:cs typeface="Microsoft Sans Serif"/>
              </a:rPr>
              <a:t>legislation.</a:t>
            </a:r>
            <a:r>
              <a:rPr sz="3500" spc="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130" dirty="0">
                <a:solidFill>
                  <a:srgbClr val="171616"/>
                </a:solidFill>
                <a:latin typeface="Microsoft Sans Serif"/>
                <a:cs typeface="Microsoft Sans Serif"/>
              </a:rPr>
              <a:t>My</a:t>
            </a:r>
            <a:r>
              <a:rPr sz="3500" spc="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55" dirty="0">
                <a:solidFill>
                  <a:srgbClr val="171616"/>
                </a:solidFill>
                <a:latin typeface="Microsoft Sans Serif"/>
                <a:cs typeface="Microsoft Sans Serif"/>
              </a:rPr>
              <a:t>goal</a:t>
            </a:r>
            <a:r>
              <a:rPr sz="3500" spc="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dirty="0">
                <a:solidFill>
                  <a:srgbClr val="171616"/>
                </a:solidFill>
                <a:latin typeface="Microsoft Sans Serif"/>
                <a:cs typeface="Microsoft Sans Serif"/>
              </a:rPr>
              <a:t>is</a:t>
            </a:r>
            <a:r>
              <a:rPr sz="3500" spc="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215" dirty="0">
                <a:solidFill>
                  <a:srgbClr val="171616"/>
                </a:solidFill>
                <a:latin typeface="Microsoft Sans Serif"/>
                <a:cs typeface="Microsoft Sans Serif"/>
              </a:rPr>
              <a:t>to</a:t>
            </a:r>
            <a:r>
              <a:rPr sz="3500" spc="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130" dirty="0">
                <a:solidFill>
                  <a:srgbClr val="171616"/>
                </a:solidFill>
                <a:latin typeface="Microsoft Sans Serif"/>
                <a:cs typeface="Microsoft Sans Serif"/>
              </a:rPr>
              <a:t>provide</a:t>
            </a:r>
            <a:r>
              <a:rPr sz="3500" spc="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dirty="0">
                <a:solidFill>
                  <a:srgbClr val="171616"/>
                </a:solidFill>
                <a:latin typeface="Microsoft Sans Serif"/>
                <a:cs typeface="Microsoft Sans Serif"/>
              </a:rPr>
              <a:t>a</a:t>
            </a:r>
            <a:r>
              <a:rPr sz="3500" spc="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100" dirty="0">
                <a:solidFill>
                  <a:srgbClr val="171616"/>
                </a:solidFill>
                <a:latin typeface="Microsoft Sans Serif"/>
                <a:cs typeface="Microsoft Sans Serif"/>
              </a:rPr>
              <a:t>comprehensive</a:t>
            </a:r>
            <a:r>
              <a:rPr sz="3500" spc="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130" dirty="0">
                <a:solidFill>
                  <a:srgbClr val="171616"/>
                </a:solidFill>
                <a:latin typeface="Microsoft Sans Serif"/>
                <a:cs typeface="Microsoft Sans Serif"/>
              </a:rPr>
              <a:t>and</a:t>
            </a:r>
            <a:r>
              <a:rPr sz="3500" spc="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175" dirty="0">
                <a:solidFill>
                  <a:srgbClr val="171616"/>
                </a:solidFill>
                <a:latin typeface="Microsoft Sans Serif"/>
                <a:cs typeface="Microsoft Sans Serif"/>
              </a:rPr>
              <a:t>thorough </a:t>
            </a:r>
            <a:r>
              <a:rPr sz="3500" spc="-919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130" dirty="0">
                <a:solidFill>
                  <a:srgbClr val="171616"/>
                </a:solidFill>
                <a:latin typeface="Microsoft Sans Serif"/>
                <a:cs typeface="Microsoft Sans Serif"/>
              </a:rPr>
              <a:t>understanding </a:t>
            </a:r>
            <a:r>
              <a:rPr sz="3500" spc="190" dirty="0">
                <a:solidFill>
                  <a:srgbClr val="171616"/>
                </a:solidFill>
                <a:latin typeface="Microsoft Sans Serif"/>
                <a:cs typeface="Microsoft Sans Serif"/>
              </a:rPr>
              <a:t>of </a:t>
            </a:r>
            <a:r>
              <a:rPr sz="3500" spc="185" dirty="0">
                <a:solidFill>
                  <a:srgbClr val="171616"/>
                </a:solidFill>
                <a:latin typeface="Microsoft Sans Serif"/>
                <a:cs typeface="Microsoft Sans Serif"/>
              </a:rPr>
              <a:t>how </a:t>
            </a:r>
            <a:r>
              <a:rPr sz="3500" dirty="0">
                <a:solidFill>
                  <a:srgbClr val="171616"/>
                </a:solidFill>
                <a:latin typeface="Microsoft Sans Serif"/>
                <a:cs typeface="Microsoft Sans Serif"/>
              </a:rPr>
              <a:t>I </a:t>
            </a:r>
            <a:r>
              <a:rPr sz="3500" spc="110" dirty="0">
                <a:solidFill>
                  <a:srgbClr val="171616"/>
                </a:solidFill>
                <a:latin typeface="Microsoft Sans Serif"/>
                <a:cs typeface="Microsoft Sans Serif"/>
              </a:rPr>
              <a:t>approached </a:t>
            </a:r>
            <a:r>
              <a:rPr sz="3500" spc="130" dirty="0">
                <a:solidFill>
                  <a:srgbClr val="171616"/>
                </a:solidFill>
                <a:latin typeface="Microsoft Sans Serif"/>
                <a:cs typeface="Microsoft Sans Serif"/>
              </a:rPr>
              <a:t>and </a:t>
            </a:r>
            <a:r>
              <a:rPr sz="3500" spc="60" dirty="0">
                <a:solidFill>
                  <a:srgbClr val="171616"/>
                </a:solidFill>
                <a:latin typeface="Microsoft Sans Serif"/>
                <a:cs typeface="Microsoft Sans Serif"/>
              </a:rPr>
              <a:t>solved </a:t>
            </a:r>
            <a:r>
              <a:rPr sz="3500" spc="160" dirty="0">
                <a:solidFill>
                  <a:srgbClr val="171616"/>
                </a:solidFill>
                <a:latin typeface="Microsoft Sans Serif"/>
                <a:cs typeface="Microsoft Sans Serif"/>
              </a:rPr>
              <a:t>the </a:t>
            </a:r>
            <a:r>
              <a:rPr sz="3500" spc="110" dirty="0">
                <a:solidFill>
                  <a:srgbClr val="171616"/>
                </a:solidFill>
                <a:latin typeface="Microsoft Sans Serif"/>
                <a:cs typeface="Microsoft Sans Serif"/>
              </a:rPr>
              <a:t>data </a:t>
            </a:r>
            <a:r>
              <a:rPr sz="3500" spc="25" dirty="0">
                <a:solidFill>
                  <a:srgbClr val="171616"/>
                </a:solidFill>
                <a:latin typeface="Microsoft Sans Serif"/>
                <a:cs typeface="Microsoft Sans Serif"/>
              </a:rPr>
              <a:t>analysis </a:t>
            </a:r>
            <a:r>
              <a:rPr sz="3500" spc="3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180" dirty="0">
                <a:solidFill>
                  <a:srgbClr val="171616"/>
                </a:solidFill>
                <a:latin typeface="Microsoft Sans Serif"/>
                <a:cs typeface="Microsoft Sans Serif"/>
              </a:rPr>
              <a:t>problem</a:t>
            </a:r>
            <a:r>
              <a:rPr sz="3500" spc="-2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95" dirty="0">
                <a:solidFill>
                  <a:srgbClr val="171616"/>
                </a:solidFill>
                <a:latin typeface="Microsoft Sans Serif"/>
                <a:cs typeface="Microsoft Sans Serif"/>
              </a:rPr>
              <a:t>posed</a:t>
            </a:r>
            <a:r>
              <a:rPr sz="35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105" dirty="0">
                <a:solidFill>
                  <a:srgbClr val="171616"/>
                </a:solidFill>
                <a:latin typeface="Microsoft Sans Serif"/>
                <a:cs typeface="Microsoft Sans Serif"/>
              </a:rPr>
              <a:t>by</a:t>
            </a:r>
            <a:r>
              <a:rPr sz="35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75" dirty="0">
                <a:solidFill>
                  <a:srgbClr val="171616"/>
                </a:solidFill>
                <a:latin typeface="Microsoft Sans Serif"/>
                <a:cs typeface="Microsoft Sans Serif"/>
              </a:rPr>
              <a:t>Melanie.</a:t>
            </a:r>
            <a:endParaRPr sz="35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4001770" cy="4149090"/>
            <a:chOff x="0" y="0"/>
            <a:chExt cx="4001770" cy="414909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521664" y="2675253"/>
              <a:ext cx="123824" cy="12382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521664" y="3703953"/>
              <a:ext cx="123824" cy="123824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920158" y="1093265"/>
            <a:ext cx="8448040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600" spc="-175" dirty="0">
                <a:solidFill>
                  <a:srgbClr val="171616"/>
                </a:solidFill>
                <a:latin typeface="Tahoma"/>
                <a:cs typeface="Tahoma"/>
              </a:rPr>
              <a:t>D</a:t>
            </a:r>
            <a:r>
              <a:rPr sz="5600" spc="445" dirty="0">
                <a:solidFill>
                  <a:srgbClr val="171616"/>
                </a:solidFill>
                <a:latin typeface="Tahoma"/>
                <a:cs typeface="Tahoma"/>
              </a:rPr>
              <a:t>a</a:t>
            </a:r>
            <a:r>
              <a:rPr sz="5600" spc="-60" dirty="0">
                <a:solidFill>
                  <a:srgbClr val="171616"/>
                </a:solidFill>
                <a:latin typeface="Tahoma"/>
                <a:cs typeface="Tahoma"/>
              </a:rPr>
              <a:t>t</a:t>
            </a:r>
            <a:r>
              <a:rPr sz="5600" spc="450" dirty="0">
                <a:solidFill>
                  <a:srgbClr val="171616"/>
                </a:solidFill>
                <a:latin typeface="Tahoma"/>
                <a:cs typeface="Tahoma"/>
              </a:rPr>
              <a:t>a</a:t>
            </a:r>
            <a:r>
              <a:rPr sz="5600" spc="-45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5600" spc="285" dirty="0">
                <a:solidFill>
                  <a:srgbClr val="171616"/>
                </a:solidFill>
                <a:latin typeface="Tahoma"/>
                <a:cs typeface="Tahoma"/>
              </a:rPr>
              <a:t>A</a:t>
            </a:r>
            <a:r>
              <a:rPr sz="5600" spc="180" dirty="0">
                <a:solidFill>
                  <a:srgbClr val="171616"/>
                </a:solidFill>
                <a:latin typeface="Tahoma"/>
                <a:cs typeface="Tahoma"/>
              </a:rPr>
              <a:t>n</a:t>
            </a:r>
            <a:r>
              <a:rPr sz="5600" spc="445" dirty="0">
                <a:solidFill>
                  <a:srgbClr val="171616"/>
                </a:solidFill>
                <a:latin typeface="Tahoma"/>
                <a:cs typeface="Tahoma"/>
              </a:rPr>
              <a:t>a</a:t>
            </a:r>
            <a:r>
              <a:rPr sz="5600" spc="-45" dirty="0">
                <a:solidFill>
                  <a:srgbClr val="171616"/>
                </a:solidFill>
                <a:latin typeface="Tahoma"/>
                <a:cs typeface="Tahoma"/>
              </a:rPr>
              <a:t>l</a:t>
            </a:r>
            <a:r>
              <a:rPr sz="5600" spc="310" dirty="0">
                <a:solidFill>
                  <a:srgbClr val="171616"/>
                </a:solidFill>
                <a:latin typeface="Tahoma"/>
                <a:cs typeface="Tahoma"/>
              </a:rPr>
              <a:t>y</a:t>
            </a:r>
            <a:r>
              <a:rPr sz="5600" spc="235" dirty="0">
                <a:solidFill>
                  <a:srgbClr val="171616"/>
                </a:solidFill>
                <a:latin typeface="Tahoma"/>
                <a:cs typeface="Tahoma"/>
              </a:rPr>
              <a:t>s</a:t>
            </a:r>
            <a:r>
              <a:rPr sz="5600" spc="-45" dirty="0">
                <a:solidFill>
                  <a:srgbClr val="171616"/>
                </a:solidFill>
                <a:latin typeface="Tahoma"/>
                <a:cs typeface="Tahoma"/>
              </a:rPr>
              <a:t>i</a:t>
            </a:r>
            <a:r>
              <a:rPr sz="5600" spc="240" dirty="0">
                <a:solidFill>
                  <a:srgbClr val="171616"/>
                </a:solidFill>
                <a:latin typeface="Tahoma"/>
                <a:cs typeface="Tahoma"/>
              </a:rPr>
              <a:t>s</a:t>
            </a:r>
            <a:r>
              <a:rPr sz="5600" spc="-45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5600" spc="-540" dirty="0">
                <a:solidFill>
                  <a:srgbClr val="171616"/>
                </a:solidFill>
                <a:latin typeface="Tahoma"/>
                <a:cs typeface="Tahoma"/>
              </a:rPr>
              <a:t>L</a:t>
            </a:r>
            <a:r>
              <a:rPr sz="5600" spc="-45" dirty="0">
                <a:solidFill>
                  <a:srgbClr val="171616"/>
                </a:solidFill>
                <a:latin typeface="Tahoma"/>
                <a:cs typeface="Tahoma"/>
              </a:rPr>
              <a:t>i</a:t>
            </a:r>
            <a:r>
              <a:rPr sz="5600" spc="-130" dirty="0">
                <a:solidFill>
                  <a:srgbClr val="171616"/>
                </a:solidFill>
                <a:latin typeface="Tahoma"/>
                <a:cs typeface="Tahoma"/>
              </a:rPr>
              <a:t>f</a:t>
            </a:r>
            <a:r>
              <a:rPr sz="5600" spc="114" dirty="0">
                <a:solidFill>
                  <a:srgbClr val="171616"/>
                </a:solidFill>
                <a:latin typeface="Tahoma"/>
                <a:cs typeface="Tahoma"/>
              </a:rPr>
              <a:t>e</a:t>
            </a:r>
            <a:r>
              <a:rPr sz="5600" spc="425" dirty="0">
                <a:solidFill>
                  <a:srgbClr val="171616"/>
                </a:solidFill>
                <a:latin typeface="Tahoma"/>
                <a:cs typeface="Tahoma"/>
              </a:rPr>
              <a:t>c</a:t>
            </a:r>
            <a:r>
              <a:rPr sz="5600" spc="310" dirty="0">
                <a:solidFill>
                  <a:srgbClr val="171616"/>
                </a:solidFill>
                <a:latin typeface="Tahoma"/>
                <a:cs typeface="Tahoma"/>
              </a:rPr>
              <a:t>y</a:t>
            </a:r>
            <a:r>
              <a:rPr sz="5600" spc="425" dirty="0">
                <a:solidFill>
                  <a:srgbClr val="171616"/>
                </a:solidFill>
                <a:latin typeface="Tahoma"/>
                <a:cs typeface="Tahoma"/>
              </a:rPr>
              <a:t>c</a:t>
            </a:r>
            <a:r>
              <a:rPr sz="5600" spc="-45" dirty="0">
                <a:solidFill>
                  <a:srgbClr val="171616"/>
                </a:solidFill>
                <a:latin typeface="Tahoma"/>
                <a:cs typeface="Tahoma"/>
              </a:rPr>
              <a:t>l</a:t>
            </a:r>
            <a:r>
              <a:rPr sz="5600" spc="120" dirty="0">
                <a:solidFill>
                  <a:srgbClr val="171616"/>
                </a:solidFill>
                <a:latin typeface="Tahoma"/>
                <a:cs typeface="Tahoma"/>
              </a:rPr>
              <a:t>e</a:t>
            </a:r>
            <a:endParaRPr sz="5600">
              <a:latin typeface="Tahoma"/>
              <a:cs typeface="Tahoma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521664" y="4218303"/>
            <a:ext cx="123824" cy="12382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521664" y="5247003"/>
            <a:ext cx="123824" cy="12382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521664" y="6275703"/>
            <a:ext cx="123824" cy="12382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521664" y="7304403"/>
            <a:ext cx="123824" cy="123824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2820610" y="2402826"/>
            <a:ext cx="13448665" cy="56832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608965">
              <a:lnSpc>
                <a:spcPct val="116399"/>
              </a:lnSpc>
              <a:spcBef>
                <a:spcPts val="100"/>
              </a:spcBef>
            </a:pPr>
            <a:r>
              <a:rPr sz="2900" spc="15" dirty="0">
                <a:solidFill>
                  <a:srgbClr val="F56E1A"/>
                </a:solidFill>
                <a:latin typeface="Microsoft Sans Serif"/>
                <a:cs typeface="Microsoft Sans Serif"/>
              </a:rPr>
              <a:t>Business</a:t>
            </a:r>
            <a:r>
              <a:rPr sz="2900" spc="-25" dirty="0">
                <a:solidFill>
                  <a:srgbClr val="F56E1A"/>
                </a:solidFill>
                <a:latin typeface="Microsoft Sans Serif"/>
                <a:cs typeface="Microsoft Sans Serif"/>
              </a:rPr>
              <a:t> </a:t>
            </a:r>
            <a:r>
              <a:rPr sz="2900" spc="95" dirty="0">
                <a:solidFill>
                  <a:srgbClr val="F56E1A"/>
                </a:solidFill>
                <a:latin typeface="Microsoft Sans Serif"/>
                <a:cs typeface="Microsoft Sans Serif"/>
              </a:rPr>
              <a:t>understanding:</a:t>
            </a:r>
            <a:r>
              <a:rPr sz="2900" spc="-20" dirty="0">
                <a:solidFill>
                  <a:srgbClr val="F56E1A"/>
                </a:solidFill>
                <a:latin typeface="Microsoft Sans Serif"/>
                <a:cs typeface="Microsoft Sans Serif"/>
              </a:rPr>
              <a:t> </a:t>
            </a:r>
            <a:r>
              <a:rPr sz="2900" dirty="0">
                <a:solidFill>
                  <a:srgbClr val="171616"/>
                </a:solidFill>
                <a:latin typeface="Microsoft Sans Serif"/>
                <a:cs typeface="Microsoft Sans Serif"/>
              </a:rPr>
              <a:t>I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05" dirty="0">
                <a:solidFill>
                  <a:srgbClr val="171616"/>
                </a:solidFill>
                <a:latin typeface="Microsoft Sans Serif"/>
                <a:cs typeface="Microsoft Sans Serif"/>
              </a:rPr>
              <a:t>started</a:t>
            </a:r>
            <a:r>
              <a:rPr sz="2900" spc="-2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85" dirty="0">
                <a:solidFill>
                  <a:srgbClr val="171616"/>
                </a:solidFill>
                <a:latin typeface="Microsoft Sans Serif"/>
                <a:cs typeface="Microsoft Sans Serif"/>
              </a:rPr>
              <a:t>by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05" dirty="0">
                <a:solidFill>
                  <a:srgbClr val="171616"/>
                </a:solidFill>
                <a:latin typeface="Microsoft Sans Serif"/>
                <a:cs typeface="Microsoft Sans Serif"/>
              </a:rPr>
              <a:t>understanding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25" dirty="0">
                <a:solidFill>
                  <a:srgbClr val="171616"/>
                </a:solidFill>
                <a:latin typeface="Microsoft Sans Serif"/>
                <a:cs typeface="Microsoft Sans Serif"/>
              </a:rPr>
              <a:t>the</a:t>
            </a:r>
            <a:r>
              <a:rPr sz="2900" spc="-2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90" dirty="0">
                <a:solidFill>
                  <a:srgbClr val="171616"/>
                </a:solidFill>
                <a:latin typeface="Microsoft Sans Serif"/>
                <a:cs typeface="Microsoft Sans Serif"/>
              </a:rPr>
              <a:t>data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14" dirty="0">
                <a:solidFill>
                  <a:srgbClr val="171616"/>
                </a:solidFill>
                <a:latin typeface="Microsoft Sans Serif"/>
                <a:cs typeface="Microsoft Sans Serif"/>
              </a:rPr>
              <a:t>requirements </a:t>
            </a:r>
            <a:r>
              <a:rPr sz="2900" spc="-75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200" dirty="0">
                <a:solidFill>
                  <a:srgbClr val="171616"/>
                </a:solidFill>
                <a:latin typeface="Microsoft Sans Serif"/>
                <a:cs typeface="Microsoft Sans Serif"/>
              </a:rPr>
              <a:t>from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70" dirty="0">
                <a:solidFill>
                  <a:srgbClr val="171616"/>
                </a:solidFill>
                <a:latin typeface="Microsoft Sans Serif"/>
                <a:cs typeface="Microsoft Sans Serif"/>
              </a:rPr>
              <a:t>Melanie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05" dirty="0">
                <a:solidFill>
                  <a:srgbClr val="171616"/>
                </a:solidFill>
                <a:latin typeface="Microsoft Sans Serif"/>
                <a:cs typeface="Microsoft Sans Serif"/>
              </a:rPr>
              <a:t>and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30" dirty="0">
                <a:solidFill>
                  <a:srgbClr val="171616"/>
                </a:solidFill>
                <a:latin typeface="Microsoft Sans Serif"/>
                <a:cs typeface="Microsoft Sans Serif"/>
              </a:rPr>
              <a:t>what</a:t>
            </a:r>
            <a:r>
              <a:rPr sz="29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60" dirty="0">
                <a:solidFill>
                  <a:srgbClr val="171616"/>
                </a:solidFill>
                <a:latin typeface="Microsoft Sans Serif"/>
                <a:cs typeface="Microsoft Sans Serif"/>
              </a:rPr>
              <a:t>insights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30" dirty="0">
                <a:solidFill>
                  <a:srgbClr val="171616"/>
                </a:solidFill>
                <a:latin typeface="Microsoft Sans Serif"/>
                <a:cs typeface="Microsoft Sans Serif"/>
              </a:rPr>
              <a:t>she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25" dirty="0">
                <a:solidFill>
                  <a:srgbClr val="171616"/>
                </a:solidFill>
                <a:latin typeface="Microsoft Sans Serif"/>
                <a:cs typeface="Microsoft Sans Serif"/>
              </a:rPr>
              <a:t>was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85" dirty="0">
                <a:solidFill>
                  <a:srgbClr val="171616"/>
                </a:solidFill>
                <a:latin typeface="Microsoft Sans Serif"/>
                <a:cs typeface="Microsoft Sans Serif"/>
              </a:rPr>
              <a:t>looking</a:t>
            </a:r>
            <a:r>
              <a:rPr sz="29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70" dirty="0">
                <a:solidFill>
                  <a:srgbClr val="171616"/>
                </a:solidFill>
                <a:latin typeface="Microsoft Sans Serif"/>
                <a:cs typeface="Microsoft Sans Serif"/>
              </a:rPr>
              <a:t>for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200" dirty="0">
                <a:solidFill>
                  <a:srgbClr val="171616"/>
                </a:solidFill>
                <a:latin typeface="Microsoft Sans Serif"/>
                <a:cs typeface="Microsoft Sans Serif"/>
              </a:rPr>
              <a:t>from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25" dirty="0">
                <a:solidFill>
                  <a:srgbClr val="171616"/>
                </a:solidFill>
                <a:latin typeface="Microsoft Sans Serif"/>
                <a:cs typeface="Microsoft Sans Serif"/>
              </a:rPr>
              <a:t>the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65" dirty="0">
                <a:solidFill>
                  <a:srgbClr val="171616"/>
                </a:solidFill>
                <a:latin typeface="Microsoft Sans Serif"/>
                <a:cs typeface="Microsoft Sans Serif"/>
              </a:rPr>
              <a:t>data.</a:t>
            </a:r>
            <a:endParaRPr sz="2900">
              <a:latin typeface="Microsoft Sans Serif"/>
              <a:cs typeface="Microsoft Sans Serif"/>
            </a:endParaRPr>
          </a:p>
          <a:p>
            <a:pPr marL="12700" marR="344170">
              <a:lnSpc>
                <a:spcPct val="116399"/>
              </a:lnSpc>
            </a:pPr>
            <a:r>
              <a:rPr sz="2900" spc="55" dirty="0">
                <a:solidFill>
                  <a:srgbClr val="F56E1A"/>
                </a:solidFill>
                <a:latin typeface="Microsoft Sans Serif"/>
                <a:cs typeface="Microsoft Sans Serif"/>
              </a:rPr>
              <a:t>Data</a:t>
            </a:r>
            <a:r>
              <a:rPr sz="2900" spc="-20" dirty="0">
                <a:solidFill>
                  <a:srgbClr val="F56E1A"/>
                </a:solidFill>
                <a:latin typeface="Microsoft Sans Serif"/>
                <a:cs typeface="Microsoft Sans Serif"/>
              </a:rPr>
              <a:t> </a:t>
            </a:r>
            <a:r>
              <a:rPr sz="2900" spc="60" dirty="0">
                <a:solidFill>
                  <a:srgbClr val="F56E1A"/>
                </a:solidFill>
                <a:latin typeface="Microsoft Sans Serif"/>
                <a:cs typeface="Microsoft Sans Serif"/>
              </a:rPr>
              <a:t>collection:</a:t>
            </a:r>
            <a:r>
              <a:rPr sz="2900" spc="-15" dirty="0">
                <a:solidFill>
                  <a:srgbClr val="F56E1A"/>
                </a:solidFill>
                <a:latin typeface="Microsoft Sans Serif"/>
                <a:cs typeface="Microsoft Sans Serif"/>
              </a:rPr>
              <a:t> </a:t>
            </a:r>
            <a:r>
              <a:rPr sz="2900" dirty="0">
                <a:solidFill>
                  <a:srgbClr val="171616"/>
                </a:solidFill>
                <a:latin typeface="Microsoft Sans Serif"/>
                <a:cs typeface="Microsoft Sans Serif"/>
              </a:rPr>
              <a:t>I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35" dirty="0">
                <a:solidFill>
                  <a:srgbClr val="171616"/>
                </a:solidFill>
                <a:latin typeface="Microsoft Sans Serif"/>
                <a:cs typeface="Microsoft Sans Serif"/>
              </a:rPr>
              <a:t>then</a:t>
            </a:r>
            <a:r>
              <a:rPr sz="29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55" dirty="0">
                <a:solidFill>
                  <a:srgbClr val="171616"/>
                </a:solidFill>
                <a:latin typeface="Microsoft Sans Serif"/>
                <a:cs typeface="Microsoft Sans Serif"/>
              </a:rPr>
              <a:t>collected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25" dirty="0">
                <a:solidFill>
                  <a:srgbClr val="171616"/>
                </a:solidFill>
                <a:latin typeface="Microsoft Sans Serif"/>
                <a:cs typeface="Microsoft Sans Serif"/>
              </a:rPr>
              <a:t>the</a:t>
            </a:r>
            <a:r>
              <a:rPr sz="29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20" dirty="0">
                <a:solidFill>
                  <a:srgbClr val="171616"/>
                </a:solidFill>
                <a:latin typeface="Microsoft Sans Serif"/>
                <a:cs typeface="Microsoft Sans Serif"/>
              </a:rPr>
              <a:t>necessary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90" dirty="0">
                <a:solidFill>
                  <a:srgbClr val="171616"/>
                </a:solidFill>
                <a:latin typeface="Microsoft Sans Serif"/>
                <a:cs typeface="Microsoft Sans Serif"/>
              </a:rPr>
              <a:t>data</a:t>
            </a:r>
            <a:r>
              <a:rPr sz="29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200" dirty="0">
                <a:solidFill>
                  <a:srgbClr val="171616"/>
                </a:solidFill>
                <a:latin typeface="Microsoft Sans Serif"/>
                <a:cs typeface="Microsoft Sans Serif"/>
              </a:rPr>
              <a:t>from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25" dirty="0">
                <a:solidFill>
                  <a:srgbClr val="171616"/>
                </a:solidFill>
                <a:latin typeface="Microsoft Sans Serif"/>
                <a:cs typeface="Microsoft Sans Serif"/>
              </a:rPr>
              <a:t>the</a:t>
            </a:r>
            <a:r>
              <a:rPr sz="29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-280" dirty="0">
                <a:solidFill>
                  <a:srgbClr val="171616"/>
                </a:solidFill>
                <a:latin typeface="Microsoft Sans Serif"/>
                <a:cs typeface="Microsoft Sans Serif"/>
              </a:rPr>
              <a:t>CSV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90" dirty="0">
                <a:solidFill>
                  <a:srgbClr val="171616"/>
                </a:solidFill>
                <a:latin typeface="Microsoft Sans Serif"/>
                <a:cs typeface="Microsoft Sans Serif"/>
              </a:rPr>
              <a:t>data</a:t>
            </a:r>
            <a:r>
              <a:rPr sz="29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40" dirty="0">
                <a:solidFill>
                  <a:srgbClr val="171616"/>
                </a:solidFill>
                <a:latin typeface="Microsoft Sans Serif"/>
                <a:cs typeface="Microsoft Sans Serif"/>
              </a:rPr>
              <a:t>dump. </a:t>
            </a:r>
            <a:r>
              <a:rPr sz="2900" spc="-75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55" dirty="0">
                <a:solidFill>
                  <a:srgbClr val="F56E1A"/>
                </a:solidFill>
                <a:latin typeface="Microsoft Sans Serif"/>
                <a:cs typeface="Microsoft Sans Serif"/>
              </a:rPr>
              <a:t>Data </a:t>
            </a:r>
            <a:r>
              <a:rPr sz="2900" spc="35" dirty="0">
                <a:solidFill>
                  <a:srgbClr val="F56E1A"/>
                </a:solidFill>
                <a:latin typeface="Microsoft Sans Serif"/>
                <a:cs typeface="Microsoft Sans Serif"/>
              </a:rPr>
              <a:t>cleaning: </a:t>
            </a:r>
            <a:r>
              <a:rPr sz="2900" dirty="0">
                <a:solidFill>
                  <a:srgbClr val="171616"/>
                </a:solidFill>
                <a:latin typeface="Microsoft Sans Serif"/>
                <a:cs typeface="Microsoft Sans Serif"/>
              </a:rPr>
              <a:t>I </a:t>
            </a:r>
            <a:r>
              <a:rPr sz="2900" spc="80" dirty="0">
                <a:solidFill>
                  <a:srgbClr val="171616"/>
                </a:solidFill>
                <a:latin typeface="Microsoft Sans Serif"/>
                <a:cs typeface="Microsoft Sans Serif"/>
              </a:rPr>
              <a:t>carried </a:t>
            </a:r>
            <a:r>
              <a:rPr sz="2900" spc="170" dirty="0">
                <a:solidFill>
                  <a:srgbClr val="171616"/>
                </a:solidFill>
                <a:latin typeface="Microsoft Sans Serif"/>
                <a:cs typeface="Microsoft Sans Serif"/>
              </a:rPr>
              <a:t>out </a:t>
            </a:r>
            <a:r>
              <a:rPr sz="2900" spc="90" dirty="0">
                <a:solidFill>
                  <a:srgbClr val="171616"/>
                </a:solidFill>
                <a:latin typeface="Microsoft Sans Serif"/>
                <a:cs typeface="Microsoft Sans Serif"/>
              </a:rPr>
              <a:t>data </a:t>
            </a:r>
            <a:r>
              <a:rPr sz="2900" spc="45" dirty="0">
                <a:solidFill>
                  <a:srgbClr val="171616"/>
                </a:solidFill>
                <a:latin typeface="Microsoft Sans Serif"/>
                <a:cs typeface="Microsoft Sans Serif"/>
              </a:rPr>
              <a:t>cleaning </a:t>
            </a:r>
            <a:r>
              <a:rPr sz="2900" spc="175" dirty="0">
                <a:solidFill>
                  <a:srgbClr val="171616"/>
                </a:solidFill>
                <a:latin typeface="Microsoft Sans Serif"/>
                <a:cs typeface="Microsoft Sans Serif"/>
              </a:rPr>
              <a:t>to </a:t>
            </a:r>
            <a:r>
              <a:rPr sz="2900" spc="90" dirty="0">
                <a:solidFill>
                  <a:srgbClr val="171616"/>
                </a:solidFill>
                <a:latin typeface="Microsoft Sans Serif"/>
                <a:cs typeface="Microsoft Sans Serif"/>
              </a:rPr>
              <a:t>handle </a:t>
            </a:r>
            <a:r>
              <a:rPr sz="2900" spc="55" dirty="0">
                <a:solidFill>
                  <a:srgbClr val="171616"/>
                </a:solidFill>
                <a:latin typeface="Microsoft Sans Serif"/>
                <a:cs typeface="Microsoft Sans Serif"/>
              </a:rPr>
              <a:t>missing </a:t>
            </a:r>
            <a:r>
              <a:rPr sz="2900" spc="25" dirty="0">
                <a:solidFill>
                  <a:srgbClr val="171616"/>
                </a:solidFill>
                <a:latin typeface="Microsoft Sans Serif"/>
                <a:cs typeface="Microsoft Sans Serif"/>
              </a:rPr>
              <a:t>values </a:t>
            </a:r>
            <a:r>
              <a:rPr sz="2900" spc="105" dirty="0">
                <a:solidFill>
                  <a:srgbClr val="171616"/>
                </a:solidFill>
                <a:latin typeface="Microsoft Sans Serif"/>
                <a:cs typeface="Microsoft Sans Serif"/>
              </a:rPr>
              <a:t>and </a:t>
            </a:r>
            <a:r>
              <a:rPr sz="2900" spc="11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80" dirty="0">
                <a:solidFill>
                  <a:srgbClr val="171616"/>
                </a:solidFill>
                <a:latin typeface="Microsoft Sans Serif"/>
                <a:cs typeface="Microsoft Sans Serif"/>
              </a:rPr>
              <a:t>duplicate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50" dirty="0">
                <a:solidFill>
                  <a:srgbClr val="171616"/>
                </a:solidFill>
                <a:latin typeface="Microsoft Sans Serif"/>
                <a:cs typeface="Microsoft Sans Serif"/>
              </a:rPr>
              <a:t>data,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-40" dirty="0">
                <a:solidFill>
                  <a:srgbClr val="171616"/>
                </a:solidFill>
                <a:latin typeface="Microsoft Sans Serif"/>
                <a:cs typeface="Microsoft Sans Serif"/>
              </a:rPr>
              <a:t>as</a:t>
            </a:r>
            <a:r>
              <a:rPr sz="29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75" dirty="0">
                <a:solidFill>
                  <a:srgbClr val="171616"/>
                </a:solidFill>
                <a:latin typeface="Microsoft Sans Serif"/>
                <a:cs typeface="Microsoft Sans Serif"/>
              </a:rPr>
              <a:t>well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-40" dirty="0">
                <a:solidFill>
                  <a:srgbClr val="171616"/>
                </a:solidFill>
                <a:latin typeface="Microsoft Sans Serif"/>
                <a:cs typeface="Microsoft Sans Serif"/>
              </a:rPr>
              <a:t>as</a:t>
            </a:r>
            <a:r>
              <a:rPr sz="29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90" dirty="0">
                <a:solidFill>
                  <a:srgbClr val="171616"/>
                </a:solidFill>
                <a:latin typeface="Microsoft Sans Serif"/>
                <a:cs typeface="Microsoft Sans Serif"/>
              </a:rPr>
              <a:t>convert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90" dirty="0">
                <a:solidFill>
                  <a:srgbClr val="171616"/>
                </a:solidFill>
                <a:latin typeface="Microsoft Sans Serif"/>
                <a:cs typeface="Microsoft Sans Serif"/>
              </a:rPr>
              <a:t>data</a:t>
            </a:r>
            <a:r>
              <a:rPr sz="29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45" dirty="0">
                <a:solidFill>
                  <a:srgbClr val="171616"/>
                </a:solidFill>
                <a:latin typeface="Microsoft Sans Serif"/>
                <a:cs typeface="Microsoft Sans Serif"/>
              </a:rPr>
              <a:t>into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25" dirty="0">
                <a:solidFill>
                  <a:srgbClr val="171616"/>
                </a:solidFill>
                <a:latin typeface="Microsoft Sans Serif"/>
                <a:cs typeface="Microsoft Sans Serif"/>
              </a:rPr>
              <a:t>the</a:t>
            </a:r>
            <a:r>
              <a:rPr sz="29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75" dirty="0">
                <a:solidFill>
                  <a:srgbClr val="171616"/>
                </a:solidFill>
                <a:latin typeface="Microsoft Sans Serif"/>
                <a:cs typeface="Microsoft Sans Serif"/>
              </a:rPr>
              <a:t>desired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35" dirty="0">
                <a:solidFill>
                  <a:srgbClr val="171616"/>
                </a:solidFill>
                <a:latin typeface="Microsoft Sans Serif"/>
                <a:cs typeface="Microsoft Sans Serif"/>
              </a:rPr>
              <a:t>format.</a:t>
            </a:r>
            <a:endParaRPr sz="2900">
              <a:latin typeface="Microsoft Sans Serif"/>
              <a:cs typeface="Microsoft Sans Serif"/>
            </a:endParaRPr>
          </a:p>
          <a:p>
            <a:pPr marL="12700" marR="20955">
              <a:lnSpc>
                <a:spcPct val="116399"/>
              </a:lnSpc>
            </a:pPr>
            <a:r>
              <a:rPr sz="2900" spc="55" dirty="0">
                <a:solidFill>
                  <a:srgbClr val="F56E1A"/>
                </a:solidFill>
                <a:latin typeface="Microsoft Sans Serif"/>
                <a:cs typeface="Microsoft Sans Serif"/>
              </a:rPr>
              <a:t>Data</a:t>
            </a:r>
            <a:r>
              <a:rPr sz="2900" spc="-20" dirty="0">
                <a:solidFill>
                  <a:srgbClr val="F56E1A"/>
                </a:solidFill>
                <a:latin typeface="Microsoft Sans Serif"/>
                <a:cs typeface="Microsoft Sans Serif"/>
              </a:rPr>
              <a:t> </a:t>
            </a:r>
            <a:r>
              <a:rPr sz="2900" spc="95" dirty="0">
                <a:solidFill>
                  <a:srgbClr val="F56E1A"/>
                </a:solidFill>
                <a:latin typeface="Microsoft Sans Serif"/>
                <a:cs typeface="Microsoft Sans Serif"/>
              </a:rPr>
              <a:t>exploration:</a:t>
            </a:r>
            <a:r>
              <a:rPr sz="2900" spc="-15" dirty="0">
                <a:solidFill>
                  <a:srgbClr val="F56E1A"/>
                </a:solidFill>
                <a:latin typeface="Microsoft Sans Serif"/>
                <a:cs typeface="Microsoft Sans Serif"/>
              </a:rPr>
              <a:t> </a:t>
            </a:r>
            <a:r>
              <a:rPr sz="2900" dirty="0">
                <a:solidFill>
                  <a:srgbClr val="171616"/>
                </a:solidFill>
                <a:latin typeface="Microsoft Sans Serif"/>
                <a:cs typeface="Microsoft Sans Serif"/>
              </a:rPr>
              <a:t>I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00" dirty="0">
                <a:solidFill>
                  <a:srgbClr val="171616"/>
                </a:solidFill>
                <a:latin typeface="Microsoft Sans Serif"/>
                <a:cs typeface="Microsoft Sans Serif"/>
              </a:rPr>
              <a:t>explored</a:t>
            </a:r>
            <a:r>
              <a:rPr sz="29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25" dirty="0">
                <a:solidFill>
                  <a:srgbClr val="171616"/>
                </a:solidFill>
                <a:latin typeface="Microsoft Sans Serif"/>
                <a:cs typeface="Microsoft Sans Serif"/>
              </a:rPr>
              <a:t>the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90" dirty="0">
                <a:solidFill>
                  <a:srgbClr val="171616"/>
                </a:solidFill>
                <a:latin typeface="Microsoft Sans Serif"/>
                <a:cs typeface="Microsoft Sans Serif"/>
              </a:rPr>
              <a:t>data</a:t>
            </a:r>
            <a:r>
              <a:rPr sz="29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75" dirty="0">
                <a:solidFill>
                  <a:srgbClr val="171616"/>
                </a:solidFill>
                <a:latin typeface="Microsoft Sans Serif"/>
                <a:cs typeface="Microsoft Sans Serif"/>
              </a:rPr>
              <a:t>to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65" dirty="0">
                <a:solidFill>
                  <a:srgbClr val="171616"/>
                </a:solidFill>
                <a:latin typeface="Microsoft Sans Serif"/>
                <a:cs typeface="Microsoft Sans Serif"/>
              </a:rPr>
              <a:t>get</a:t>
            </a:r>
            <a:r>
              <a:rPr sz="29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dirty="0">
                <a:solidFill>
                  <a:srgbClr val="171616"/>
                </a:solidFill>
                <a:latin typeface="Microsoft Sans Serif"/>
                <a:cs typeface="Microsoft Sans Serif"/>
              </a:rPr>
              <a:t>a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35" dirty="0">
                <a:solidFill>
                  <a:srgbClr val="171616"/>
                </a:solidFill>
                <a:latin typeface="Microsoft Sans Serif"/>
                <a:cs typeface="Microsoft Sans Serif"/>
              </a:rPr>
              <a:t>better</a:t>
            </a:r>
            <a:r>
              <a:rPr sz="29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05" dirty="0">
                <a:solidFill>
                  <a:srgbClr val="171616"/>
                </a:solidFill>
                <a:latin typeface="Microsoft Sans Serif"/>
                <a:cs typeface="Microsoft Sans Serif"/>
              </a:rPr>
              <a:t>understanding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55" dirty="0">
                <a:solidFill>
                  <a:srgbClr val="171616"/>
                </a:solidFill>
                <a:latin typeface="Microsoft Sans Serif"/>
                <a:cs typeface="Microsoft Sans Serif"/>
              </a:rPr>
              <a:t>of</a:t>
            </a:r>
            <a:r>
              <a:rPr sz="29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25" dirty="0">
                <a:solidFill>
                  <a:srgbClr val="171616"/>
                </a:solidFill>
                <a:latin typeface="Microsoft Sans Serif"/>
                <a:cs typeface="Microsoft Sans Serif"/>
              </a:rPr>
              <a:t>the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90" dirty="0">
                <a:solidFill>
                  <a:srgbClr val="171616"/>
                </a:solidFill>
                <a:latin typeface="Microsoft Sans Serif"/>
                <a:cs typeface="Microsoft Sans Serif"/>
              </a:rPr>
              <a:t>data </a:t>
            </a:r>
            <a:r>
              <a:rPr sz="2900" spc="-75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05" dirty="0">
                <a:solidFill>
                  <a:srgbClr val="171616"/>
                </a:solidFill>
                <a:latin typeface="Microsoft Sans Serif"/>
                <a:cs typeface="Microsoft Sans Serif"/>
              </a:rPr>
              <a:t>and</a:t>
            </a:r>
            <a:r>
              <a:rPr sz="2900" spc="-2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90" dirty="0">
                <a:solidFill>
                  <a:srgbClr val="171616"/>
                </a:solidFill>
                <a:latin typeface="Microsoft Sans Serif"/>
                <a:cs typeface="Microsoft Sans Serif"/>
              </a:rPr>
              <a:t>data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40" dirty="0">
                <a:solidFill>
                  <a:srgbClr val="171616"/>
                </a:solidFill>
                <a:latin typeface="Microsoft Sans Serif"/>
                <a:cs typeface="Microsoft Sans Serif"/>
              </a:rPr>
              <a:t>inconsistencies.</a:t>
            </a:r>
            <a:endParaRPr sz="2900">
              <a:latin typeface="Microsoft Sans Serif"/>
              <a:cs typeface="Microsoft Sans Serif"/>
            </a:endParaRPr>
          </a:p>
          <a:p>
            <a:pPr marL="12700" marR="121920">
              <a:lnSpc>
                <a:spcPct val="116399"/>
              </a:lnSpc>
            </a:pPr>
            <a:r>
              <a:rPr sz="2900" spc="55" dirty="0">
                <a:solidFill>
                  <a:srgbClr val="F56E1A"/>
                </a:solidFill>
                <a:latin typeface="Microsoft Sans Serif"/>
                <a:cs typeface="Microsoft Sans Serif"/>
              </a:rPr>
              <a:t>Data</a:t>
            </a:r>
            <a:r>
              <a:rPr sz="2900" spc="-25" dirty="0">
                <a:solidFill>
                  <a:srgbClr val="F56E1A"/>
                </a:solidFill>
                <a:latin typeface="Microsoft Sans Serif"/>
                <a:cs typeface="Microsoft Sans Serif"/>
              </a:rPr>
              <a:t> </a:t>
            </a:r>
            <a:r>
              <a:rPr sz="2900" spc="90" dirty="0">
                <a:solidFill>
                  <a:srgbClr val="F56E1A"/>
                </a:solidFill>
                <a:latin typeface="Microsoft Sans Serif"/>
                <a:cs typeface="Microsoft Sans Serif"/>
              </a:rPr>
              <a:t>modeling:</a:t>
            </a:r>
            <a:r>
              <a:rPr sz="2900" spc="-20" dirty="0">
                <a:solidFill>
                  <a:srgbClr val="F56E1A"/>
                </a:solidFill>
                <a:latin typeface="Microsoft Sans Serif"/>
                <a:cs typeface="Microsoft Sans Serif"/>
              </a:rPr>
              <a:t> </a:t>
            </a:r>
            <a:r>
              <a:rPr sz="2900" dirty="0">
                <a:solidFill>
                  <a:srgbClr val="171616"/>
                </a:solidFill>
                <a:latin typeface="Microsoft Sans Serif"/>
                <a:cs typeface="Microsoft Sans Serif"/>
              </a:rPr>
              <a:t>I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35" dirty="0">
                <a:solidFill>
                  <a:srgbClr val="171616"/>
                </a:solidFill>
                <a:latin typeface="Microsoft Sans Serif"/>
                <a:cs typeface="Microsoft Sans Serif"/>
              </a:rPr>
              <a:t>then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65" dirty="0">
                <a:solidFill>
                  <a:srgbClr val="171616"/>
                </a:solidFill>
                <a:latin typeface="Microsoft Sans Serif"/>
                <a:cs typeface="Microsoft Sans Serif"/>
              </a:rPr>
              <a:t>used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-155" dirty="0">
                <a:solidFill>
                  <a:srgbClr val="171616"/>
                </a:solidFill>
                <a:latin typeface="Microsoft Sans Serif"/>
                <a:cs typeface="Microsoft Sans Serif"/>
              </a:rPr>
              <a:t>SQL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75" dirty="0">
                <a:solidFill>
                  <a:srgbClr val="171616"/>
                </a:solidFill>
                <a:latin typeface="Microsoft Sans Serif"/>
                <a:cs typeface="Microsoft Sans Serif"/>
              </a:rPr>
              <a:t>to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60" dirty="0">
                <a:solidFill>
                  <a:srgbClr val="171616"/>
                </a:solidFill>
                <a:latin typeface="Microsoft Sans Serif"/>
                <a:cs typeface="Microsoft Sans Serif"/>
              </a:rPr>
              <a:t>create</a:t>
            </a:r>
            <a:r>
              <a:rPr sz="2900" spc="-2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60" dirty="0">
                <a:solidFill>
                  <a:srgbClr val="171616"/>
                </a:solidFill>
                <a:latin typeface="Microsoft Sans Serif"/>
                <a:cs typeface="Microsoft Sans Serif"/>
              </a:rPr>
              <a:t>tables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05" dirty="0">
                <a:solidFill>
                  <a:srgbClr val="171616"/>
                </a:solidFill>
                <a:latin typeface="Microsoft Sans Serif"/>
                <a:cs typeface="Microsoft Sans Serif"/>
              </a:rPr>
              <a:t>and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85" dirty="0">
                <a:solidFill>
                  <a:srgbClr val="171616"/>
                </a:solidFill>
                <a:latin typeface="Microsoft Sans Serif"/>
                <a:cs typeface="Microsoft Sans Serif"/>
              </a:rPr>
              <a:t>relationships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75" dirty="0">
                <a:solidFill>
                  <a:srgbClr val="171616"/>
                </a:solidFill>
                <a:latin typeface="Microsoft Sans Serif"/>
                <a:cs typeface="Microsoft Sans Serif"/>
              </a:rPr>
              <a:t>to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00" dirty="0">
                <a:solidFill>
                  <a:srgbClr val="171616"/>
                </a:solidFill>
                <a:latin typeface="Microsoft Sans Serif"/>
                <a:cs typeface="Microsoft Sans Serif"/>
              </a:rPr>
              <a:t>store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25" dirty="0">
                <a:solidFill>
                  <a:srgbClr val="171616"/>
                </a:solidFill>
                <a:latin typeface="Microsoft Sans Serif"/>
                <a:cs typeface="Microsoft Sans Serif"/>
              </a:rPr>
              <a:t>the </a:t>
            </a:r>
            <a:r>
              <a:rPr sz="2900" spc="-75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65" dirty="0">
                <a:solidFill>
                  <a:srgbClr val="171616"/>
                </a:solidFill>
                <a:latin typeface="Microsoft Sans Serif"/>
                <a:cs typeface="Microsoft Sans Serif"/>
              </a:rPr>
              <a:t>data.</a:t>
            </a:r>
            <a:endParaRPr sz="2900">
              <a:latin typeface="Microsoft Sans Serif"/>
              <a:cs typeface="Microsoft Sans Serif"/>
            </a:endParaRPr>
          </a:p>
          <a:p>
            <a:pPr marL="12700" marR="5080">
              <a:lnSpc>
                <a:spcPct val="116399"/>
              </a:lnSpc>
            </a:pPr>
            <a:r>
              <a:rPr sz="2900" spc="55" dirty="0">
                <a:solidFill>
                  <a:srgbClr val="F56E1A"/>
                </a:solidFill>
                <a:latin typeface="Microsoft Sans Serif"/>
                <a:cs typeface="Microsoft Sans Serif"/>
              </a:rPr>
              <a:t>Data</a:t>
            </a:r>
            <a:r>
              <a:rPr sz="2900" spc="-15" dirty="0">
                <a:solidFill>
                  <a:srgbClr val="F56E1A"/>
                </a:solidFill>
                <a:latin typeface="Microsoft Sans Serif"/>
                <a:cs typeface="Microsoft Sans Serif"/>
              </a:rPr>
              <a:t> </a:t>
            </a:r>
            <a:r>
              <a:rPr sz="2900" spc="10" dirty="0">
                <a:solidFill>
                  <a:srgbClr val="F56E1A"/>
                </a:solidFill>
                <a:latin typeface="Microsoft Sans Serif"/>
                <a:cs typeface="Microsoft Sans Serif"/>
              </a:rPr>
              <a:t>analysis:</a:t>
            </a:r>
            <a:r>
              <a:rPr sz="2900" spc="-15" dirty="0">
                <a:solidFill>
                  <a:srgbClr val="F56E1A"/>
                </a:solidFill>
                <a:latin typeface="Microsoft Sans Serif"/>
                <a:cs typeface="Microsoft Sans Serif"/>
              </a:rPr>
              <a:t> </a:t>
            </a:r>
            <a:r>
              <a:rPr sz="2900" dirty="0">
                <a:solidFill>
                  <a:srgbClr val="171616"/>
                </a:solidFill>
                <a:latin typeface="Microsoft Sans Serif"/>
                <a:cs typeface="Microsoft Sans Serif"/>
              </a:rPr>
              <a:t>I</a:t>
            </a:r>
            <a:r>
              <a:rPr sz="2900" spc="-1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35" dirty="0">
                <a:solidFill>
                  <a:srgbClr val="171616"/>
                </a:solidFill>
                <a:latin typeface="Microsoft Sans Serif"/>
                <a:cs typeface="Microsoft Sans Serif"/>
              </a:rPr>
              <a:t>analyzed</a:t>
            </a:r>
            <a:r>
              <a:rPr sz="29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25" dirty="0">
                <a:solidFill>
                  <a:srgbClr val="171616"/>
                </a:solidFill>
                <a:latin typeface="Microsoft Sans Serif"/>
                <a:cs typeface="Microsoft Sans Serif"/>
              </a:rPr>
              <a:t>the</a:t>
            </a:r>
            <a:r>
              <a:rPr sz="2900" spc="-1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90" dirty="0">
                <a:solidFill>
                  <a:srgbClr val="171616"/>
                </a:solidFill>
                <a:latin typeface="Microsoft Sans Serif"/>
                <a:cs typeface="Microsoft Sans Serif"/>
              </a:rPr>
              <a:t>data</a:t>
            </a:r>
            <a:r>
              <a:rPr sz="29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55" dirty="0">
                <a:solidFill>
                  <a:srgbClr val="171616"/>
                </a:solidFill>
                <a:latin typeface="Microsoft Sans Serif"/>
                <a:cs typeface="Microsoft Sans Serif"/>
              </a:rPr>
              <a:t>using</a:t>
            </a:r>
            <a:r>
              <a:rPr sz="29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-155" dirty="0">
                <a:solidFill>
                  <a:srgbClr val="171616"/>
                </a:solidFill>
                <a:latin typeface="Microsoft Sans Serif"/>
                <a:cs typeface="Microsoft Sans Serif"/>
              </a:rPr>
              <a:t>SQL</a:t>
            </a:r>
            <a:r>
              <a:rPr sz="2900" spc="-1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75" dirty="0">
                <a:solidFill>
                  <a:srgbClr val="171616"/>
                </a:solidFill>
                <a:latin typeface="Microsoft Sans Serif"/>
                <a:cs typeface="Microsoft Sans Serif"/>
              </a:rPr>
              <a:t>queries</a:t>
            </a:r>
            <a:r>
              <a:rPr sz="29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05" dirty="0">
                <a:solidFill>
                  <a:srgbClr val="171616"/>
                </a:solidFill>
                <a:latin typeface="Microsoft Sans Serif"/>
                <a:cs typeface="Microsoft Sans Serif"/>
              </a:rPr>
              <a:t>and</a:t>
            </a:r>
            <a:r>
              <a:rPr sz="2900" spc="-1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5" dirty="0">
                <a:solidFill>
                  <a:srgbClr val="171616"/>
                </a:solidFill>
                <a:latin typeface="Microsoft Sans Serif"/>
                <a:cs typeface="Microsoft Sans Serif"/>
              </a:rPr>
              <a:t>Pandas</a:t>
            </a:r>
            <a:r>
              <a:rPr sz="29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75" dirty="0">
                <a:solidFill>
                  <a:srgbClr val="171616"/>
                </a:solidFill>
                <a:latin typeface="Microsoft Sans Serif"/>
                <a:cs typeface="Microsoft Sans Serif"/>
              </a:rPr>
              <a:t>to</a:t>
            </a:r>
            <a:r>
              <a:rPr sz="29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75" dirty="0">
                <a:solidFill>
                  <a:srgbClr val="171616"/>
                </a:solidFill>
                <a:latin typeface="Microsoft Sans Serif"/>
                <a:cs typeface="Microsoft Sans Serif"/>
              </a:rPr>
              <a:t>answer</a:t>
            </a:r>
            <a:r>
              <a:rPr sz="2900" spc="-1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125" dirty="0">
                <a:solidFill>
                  <a:srgbClr val="171616"/>
                </a:solidFill>
                <a:latin typeface="Microsoft Sans Serif"/>
                <a:cs typeface="Microsoft Sans Serif"/>
              </a:rPr>
              <a:t>the </a:t>
            </a:r>
            <a:r>
              <a:rPr sz="2900" spc="-75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85" dirty="0">
                <a:solidFill>
                  <a:srgbClr val="171616"/>
                </a:solidFill>
                <a:latin typeface="Microsoft Sans Serif"/>
                <a:cs typeface="Microsoft Sans Serif"/>
              </a:rPr>
              <a:t>questions</a:t>
            </a:r>
            <a:r>
              <a:rPr sz="2900" spc="-2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75" dirty="0">
                <a:solidFill>
                  <a:srgbClr val="171616"/>
                </a:solidFill>
                <a:latin typeface="Microsoft Sans Serif"/>
                <a:cs typeface="Microsoft Sans Serif"/>
              </a:rPr>
              <a:t>posed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85" dirty="0">
                <a:solidFill>
                  <a:srgbClr val="171616"/>
                </a:solidFill>
                <a:latin typeface="Microsoft Sans Serif"/>
                <a:cs typeface="Microsoft Sans Serif"/>
              </a:rPr>
              <a:t>by</a:t>
            </a:r>
            <a:r>
              <a:rPr sz="29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2900" spc="55" dirty="0">
                <a:solidFill>
                  <a:srgbClr val="171616"/>
                </a:solidFill>
                <a:latin typeface="Microsoft Sans Serif"/>
                <a:cs typeface="Microsoft Sans Serif"/>
              </a:rPr>
              <a:t>Melanie.</a:t>
            </a:r>
            <a:endParaRPr sz="2900">
              <a:latin typeface="Microsoft Sans Serif"/>
              <a:cs typeface="Microsoft Sans Serif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49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75"/>
              </a:spcBef>
            </a:pPr>
            <a:r>
              <a:rPr dirty="0"/>
              <a:t>ChatData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45360" y="1093268"/>
            <a:ext cx="5197475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600" b="1" spc="105" dirty="0">
                <a:solidFill>
                  <a:srgbClr val="171616"/>
                </a:solidFill>
                <a:latin typeface="Tahoma"/>
                <a:cs typeface="Tahoma"/>
              </a:rPr>
              <a:t>Requirements</a:t>
            </a:r>
            <a:endParaRPr sz="5600">
              <a:latin typeface="Tahoma"/>
              <a:cs typeface="Tahom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49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75"/>
              </a:spcBef>
            </a:pPr>
            <a:r>
              <a:rPr dirty="0"/>
              <a:t>ChatData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277398" y="2452289"/>
            <a:ext cx="14257019" cy="1255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199"/>
              </a:lnSpc>
              <a:spcBef>
                <a:spcPts val="100"/>
              </a:spcBef>
              <a:tabLst>
                <a:tab pos="1059180" algn="l"/>
                <a:tab pos="4164329" algn="l"/>
                <a:tab pos="5468620" algn="l"/>
                <a:tab pos="6172200" algn="l"/>
                <a:tab pos="7960359" algn="l"/>
                <a:tab pos="9756775" algn="l"/>
                <a:tab pos="12066905" algn="l"/>
                <a:tab pos="13563600" algn="l"/>
              </a:tabLst>
            </a:pPr>
            <a:r>
              <a:rPr sz="3500" spc="-204" dirty="0">
                <a:solidFill>
                  <a:srgbClr val="171616"/>
                </a:solidFill>
                <a:latin typeface="Microsoft Sans Serif"/>
                <a:cs typeface="Microsoft Sans Serif"/>
              </a:rPr>
              <a:t>T</a:t>
            </a:r>
            <a:r>
              <a:rPr sz="3500" spc="195" dirty="0">
                <a:solidFill>
                  <a:srgbClr val="171616"/>
                </a:solidFill>
                <a:latin typeface="Microsoft Sans Serif"/>
                <a:cs typeface="Microsoft Sans Serif"/>
              </a:rPr>
              <a:t>h</a:t>
            </a:r>
            <a:r>
              <a:rPr sz="3500" spc="20" dirty="0">
                <a:solidFill>
                  <a:srgbClr val="171616"/>
                </a:solidFill>
                <a:latin typeface="Microsoft Sans Serif"/>
                <a:cs typeface="Microsoft Sans Serif"/>
              </a:rPr>
              <a:t>e</a:t>
            </a:r>
            <a:r>
              <a:rPr sz="3500" dirty="0">
                <a:solidFill>
                  <a:srgbClr val="171616"/>
                </a:solidFill>
                <a:latin typeface="Microsoft Sans Serif"/>
                <a:cs typeface="Microsoft Sans Serif"/>
              </a:rPr>
              <a:t>	</a:t>
            </a:r>
            <a:r>
              <a:rPr sz="3500" spc="260" dirty="0">
                <a:solidFill>
                  <a:srgbClr val="171616"/>
                </a:solidFill>
                <a:latin typeface="Microsoft Sans Serif"/>
                <a:cs typeface="Microsoft Sans Serif"/>
              </a:rPr>
              <a:t>r</a:t>
            </a:r>
            <a:r>
              <a:rPr sz="3500" spc="15" dirty="0">
                <a:solidFill>
                  <a:srgbClr val="171616"/>
                </a:solidFill>
                <a:latin typeface="Microsoft Sans Serif"/>
                <a:cs typeface="Microsoft Sans Serif"/>
              </a:rPr>
              <a:t>e</a:t>
            </a:r>
            <a:r>
              <a:rPr sz="3500" spc="195" dirty="0">
                <a:solidFill>
                  <a:srgbClr val="171616"/>
                </a:solidFill>
                <a:latin typeface="Microsoft Sans Serif"/>
                <a:cs typeface="Microsoft Sans Serif"/>
              </a:rPr>
              <a:t>qu</a:t>
            </a:r>
            <a:r>
              <a:rPr sz="3500" spc="80" dirty="0">
                <a:solidFill>
                  <a:srgbClr val="171616"/>
                </a:solidFill>
                <a:latin typeface="Microsoft Sans Serif"/>
                <a:cs typeface="Microsoft Sans Serif"/>
              </a:rPr>
              <a:t>i</a:t>
            </a:r>
            <a:r>
              <a:rPr sz="3500" spc="260" dirty="0">
                <a:solidFill>
                  <a:srgbClr val="171616"/>
                </a:solidFill>
                <a:latin typeface="Microsoft Sans Serif"/>
                <a:cs typeface="Microsoft Sans Serif"/>
              </a:rPr>
              <a:t>r</a:t>
            </a:r>
            <a:r>
              <a:rPr sz="3500" spc="15" dirty="0">
                <a:solidFill>
                  <a:srgbClr val="171616"/>
                </a:solidFill>
                <a:latin typeface="Microsoft Sans Serif"/>
                <a:cs typeface="Microsoft Sans Serif"/>
              </a:rPr>
              <a:t>e</a:t>
            </a:r>
            <a:r>
              <a:rPr sz="3500" spc="340" dirty="0">
                <a:solidFill>
                  <a:srgbClr val="171616"/>
                </a:solidFill>
                <a:latin typeface="Microsoft Sans Serif"/>
                <a:cs typeface="Microsoft Sans Serif"/>
              </a:rPr>
              <a:t>m</a:t>
            </a:r>
            <a:r>
              <a:rPr sz="3500" spc="15" dirty="0">
                <a:solidFill>
                  <a:srgbClr val="171616"/>
                </a:solidFill>
                <a:latin typeface="Microsoft Sans Serif"/>
                <a:cs typeface="Microsoft Sans Serif"/>
              </a:rPr>
              <a:t>e</a:t>
            </a:r>
            <a:r>
              <a:rPr sz="3500" spc="195" dirty="0">
                <a:solidFill>
                  <a:srgbClr val="171616"/>
                </a:solidFill>
                <a:latin typeface="Microsoft Sans Serif"/>
                <a:cs typeface="Microsoft Sans Serif"/>
              </a:rPr>
              <a:t>n</a:t>
            </a:r>
            <a:r>
              <a:rPr sz="3500" spc="260" dirty="0">
                <a:solidFill>
                  <a:srgbClr val="171616"/>
                </a:solidFill>
                <a:latin typeface="Microsoft Sans Serif"/>
                <a:cs typeface="Microsoft Sans Serif"/>
              </a:rPr>
              <a:t>t</a:t>
            </a:r>
            <a:r>
              <a:rPr sz="3500" spc="-80" dirty="0">
                <a:solidFill>
                  <a:srgbClr val="171616"/>
                </a:solidFill>
                <a:latin typeface="Microsoft Sans Serif"/>
                <a:cs typeface="Microsoft Sans Serif"/>
              </a:rPr>
              <a:t>s</a:t>
            </a:r>
            <a:r>
              <a:rPr sz="3500" dirty="0">
                <a:solidFill>
                  <a:srgbClr val="171616"/>
                </a:solidFill>
                <a:latin typeface="Microsoft Sans Serif"/>
                <a:cs typeface="Microsoft Sans Serif"/>
              </a:rPr>
              <a:t>	</a:t>
            </a:r>
            <a:r>
              <a:rPr sz="3500" spc="190" dirty="0">
                <a:solidFill>
                  <a:srgbClr val="171616"/>
                </a:solidFill>
                <a:latin typeface="Microsoft Sans Serif"/>
                <a:cs typeface="Microsoft Sans Serif"/>
              </a:rPr>
              <a:t>w</a:t>
            </a:r>
            <a:r>
              <a:rPr sz="3500" spc="15" dirty="0">
                <a:solidFill>
                  <a:srgbClr val="171616"/>
                </a:solidFill>
                <a:latin typeface="Microsoft Sans Serif"/>
                <a:cs typeface="Microsoft Sans Serif"/>
              </a:rPr>
              <a:t>e</a:t>
            </a:r>
            <a:r>
              <a:rPr sz="3500" spc="260" dirty="0">
                <a:solidFill>
                  <a:srgbClr val="171616"/>
                </a:solidFill>
                <a:latin typeface="Microsoft Sans Serif"/>
                <a:cs typeface="Microsoft Sans Serif"/>
              </a:rPr>
              <a:t>r</a:t>
            </a:r>
            <a:r>
              <a:rPr sz="3500" spc="20" dirty="0">
                <a:solidFill>
                  <a:srgbClr val="171616"/>
                </a:solidFill>
                <a:latin typeface="Microsoft Sans Serif"/>
                <a:cs typeface="Microsoft Sans Serif"/>
              </a:rPr>
              <a:t>e</a:t>
            </a:r>
            <a:r>
              <a:rPr sz="3500" dirty="0">
                <a:solidFill>
                  <a:srgbClr val="171616"/>
                </a:solidFill>
                <a:latin typeface="Microsoft Sans Serif"/>
                <a:cs typeface="Microsoft Sans Serif"/>
              </a:rPr>
              <a:t>	</a:t>
            </a:r>
            <a:r>
              <a:rPr sz="3500" spc="260" dirty="0">
                <a:solidFill>
                  <a:srgbClr val="171616"/>
                </a:solidFill>
                <a:latin typeface="Microsoft Sans Serif"/>
                <a:cs typeface="Microsoft Sans Serif"/>
              </a:rPr>
              <a:t>t</a:t>
            </a:r>
            <a:r>
              <a:rPr sz="3500" spc="170" dirty="0">
                <a:solidFill>
                  <a:srgbClr val="171616"/>
                </a:solidFill>
                <a:latin typeface="Microsoft Sans Serif"/>
                <a:cs typeface="Microsoft Sans Serif"/>
              </a:rPr>
              <a:t>o</a:t>
            </a:r>
            <a:r>
              <a:rPr sz="3500" dirty="0">
                <a:solidFill>
                  <a:srgbClr val="171616"/>
                </a:solidFill>
                <a:latin typeface="Microsoft Sans Serif"/>
                <a:cs typeface="Microsoft Sans Serif"/>
              </a:rPr>
              <a:t>	</a:t>
            </a:r>
            <a:r>
              <a:rPr sz="3500" spc="-5" dirty="0">
                <a:solidFill>
                  <a:srgbClr val="171616"/>
                </a:solidFill>
                <a:latin typeface="Microsoft Sans Serif"/>
                <a:cs typeface="Microsoft Sans Serif"/>
              </a:rPr>
              <a:t>a</a:t>
            </a:r>
            <a:r>
              <a:rPr sz="3500" spc="195" dirty="0">
                <a:solidFill>
                  <a:srgbClr val="171616"/>
                </a:solidFill>
                <a:latin typeface="Microsoft Sans Serif"/>
                <a:cs typeface="Microsoft Sans Serif"/>
              </a:rPr>
              <a:t>n</a:t>
            </a:r>
            <a:r>
              <a:rPr sz="3500" spc="-85" dirty="0">
                <a:solidFill>
                  <a:srgbClr val="171616"/>
                </a:solidFill>
                <a:latin typeface="Microsoft Sans Serif"/>
                <a:cs typeface="Microsoft Sans Serif"/>
              </a:rPr>
              <a:t>s</a:t>
            </a:r>
            <a:r>
              <a:rPr sz="3500" spc="190" dirty="0">
                <a:solidFill>
                  <a:srgbClr val="171616"/>
                </a:solidFill>
                <a:latin typeface="Microsoft Sans Serif"/>
                <a:cs typeface="Microsoft Sans Serif"/>
              </a:rPr>
              <a:t>w</a:t>
            </a:r>
            <a:r>
              <a:rPr sz="3500" spc="15" dirty="0">
                <a:solidFill>
                  <a:srgbClr val="171616"/>
                </a:solidFill>
                <a:latin typeface="Microsoft Sans Serif"/>
                <a:cs typeface="Microsoft Sans Serif"/>
              </a:rPr>
              <a:t>e</a:t>
            </a:r>
            <a:r>
              <a:rPr sz="3500" spc="265" dirty="0">
                <a:solidFill>
                  <a:srgbClr val="171616"/>
                </a:solidFill>
                <a:latin typeface="Microsoft Sans Serif"/>
                <a:cs typeface="Microsoft Sans Serif"/>
              </a:rPr>
              <a:t>r</a:t>
            </a:r>
            <a:r>
              <a:rPr sz="3500" dirty="0">
                <a:solidFill>
                  <a:srgbClr val="171616"/>
                </a:solidFill>
                <a:latin typeface="Microsoft Sans Serif"/>
                <a:cs typeface="Microsoft Sans Serif"/>
              </a:rPr>
              <a:t>	v</a:t>
            </a:r>
            <a:r>
              <a:rPr sz="3500" spc="-5" dirty="0">
                <a:solidFill>
                  <a:srgbClr val="171616"/>
                </a:solidFill>
                <a:latin typeface="Microsoft Sans Serif"/>
                <a:cs typeface="Microsoft Sans Serif"/>
              </a:rPr>
              <a:t>a</a:t>
            </a:r>
            <a:r>
              <a:rPr sz="3500" spc="260" dirty="0">
                <a:solidFill>
                  <a:srgbClr val="171616"/>
                </a:solidFill>
                <a:latin typeface="Microsoft Sans Serif"/>
                <a:cs typeface="Microsoft Sans Serif"/>
              </a:rPr>
              <a:t>r</a:t>
            </a:r>
            <a:r>
              <a:rPr sz="3500" spc="80" dirty="0">
                <a:solidFill>
                  <a:srgbClr val="171616"/>
                </a:solidFill>
                <a:latin typeface="Microsoft Sans Serif"/>
                <a:cs typeface="Microsoft Sans Serif"/>
              </a:rPr>
              <a:t>i</a:t>
            </a:r>
            <a:r>
              <a:rPr sz="3500" spc="165" dirty="0">
                <a:solidFill>
                  <a:srgbClr val="171616"/>
                </a:solidFill>
                <a:latin typeface="Microsoft Sans Serif"/>
                <a:cs typeface="Microsoft Sans Serif"/>
              </a:rPr>
              <a:t>o</a:t>
            </a:r>
            <a:r>
              <a:rPr sz="3500" spc="195" dirty="0">
                <a:solidFill>
                  <a:srgbClr val="171616"/>
                </a:solidFill>
                <a:latin typeface="Microsoft Sans Serif"/>
                <a:cs typeface="Microsoft Sans Serif"/>
              </a:rPr>
              <a:t>u</a:t>
            </a:r>
            <a:r>
              <a:rPr sz="3500" spc="-80" dirty="0">
                <a:solidFill>
                  <a:srgbClr val="171616"/>
                </a:solidFill>
                <a:latin typeface="Microsoft Sans Serif"/>
                <a:cs typeface="Microsoft Sans Serif"/>
              </a:rPr>
              <a:t>s</a:t>
            </a:r>
            <a:r>
              <a:rPr sz="3500" dirty="0">
                <a:solidFill>
                  <a:srgbClr val="171616"/>
                </a:solidFill>
                <a:latin typeface="Microsoft Sans Serif"/>
                <a:cs typeface="Microsoft Sans Serif"/>
              </a:rPr>
              <a:t>	</a:t>
            </a:r>
            <a:r>
              <a:rPr sz="3500" spc="195" dirty="0">
                <a:solidFill>
                  <a:srgbClr val="171616"/>
                </a:solidFill>
                <a:latin typeface="Microsoft Sans Serif"/>
                <a:cs typeface="Microsoft Sans Serif"/>
              </a:rPr>
              <a:t>qu</a:t>
            </a:r>
            <a:r>
              <a:rPr sz="3500" spc="15" dirty="0">
                <a:solidFill>
                  <a:srgbClr val="171616"/>
                </a:solidFill>
                <a:latin typeface="Microsoft Sans Serif"/>
                <a:cs typeface="Microsoft Sans Serif"/>
              </a:rPr>
              <a:t>e</a:t>
            </a:r>
            <a:r>
              <a:rPr sz="3500" spc="-85" dirty="0">
                <a:solidFill>
                  <a:srgbClr val="171616"/>
                </a:solidFill>
                <a:latin typeface="Microsoft Sans Serif"/>
                <a:cs typeface="Microsoft Sans Serif"/>
              </a:rPr>
              <a:t>s</a:t>
            </a:r>
            <a:r>
              <a:rPr sz="3500" spc="260" dirty="0">
                <a:solidFill>
                  <a:srgbClr val="171616"/>
                </a:solidFill>
                <a:latin typeface="Microsoft Sans Serif"/>
                <a:cs typeface="Microsoft Sans Serif"/>
              </a:rPr>
              <a:t>t</a:t>
            </a:r>
            <a:r>
              <a:rPr sz="3500" spc="80" dirty="0">
                <a:solidFill>
                  <a:srgbClr val="171616"/>
                </a:solidFill>
                <a:latin typeface="Microsoft Sans Serif"/>
                <a:cs typeface="Microsoft Sans Serif"/>
              </a:rPr>
              <a:t>i</a:t>
            </a:r>
            <a:r>
              <a:rPr sz="3500" spc="165" dirty="0">
                <a:solidFill>
                  <a:srgbClr val="171616"/>
                </a:solidFill>
                <a:latin typeface="Microsoft Sans Serif"/>
                <a:cs typeface="Microsoft Sans Serif"/>
              </a:rPr>
              <a:t>o</a:t>
            </a:r>
            <a:r>
              <a:rPr sz="3500" spc="195" dirty="0">
                <a:solidFill>
                  <a:srgbClr val="171616"/>
                </a:solidFill>
                <a:latin typeface="Microsoft Sans Serif"/>
                <a:cs typeface="Microsoft Sans Serif"/>
              </a:rPr>
              <a:t>n</a:t>
            </a:r>
            <a:r>
              <a:rPr sz="3500" spc="-80" dirty="0">
                <a:solidFill>
                  <a:srgbClr val="171616"/>
                </a:solidFill>
                <a:latin typeface="Microsoft Sans Serif"/>
                <a:cs typeface="Microsoft Sans Serif"/>
              </a:rPr>
              <a:t>s</a:t>
            </a:r>
            <a:r>
              <a:rPr sz="3500" dirty="0">
                <a:solidFill>
                  <a:srgbClr val="171616"/>
                </a:solidFill>
                <a:latin typeface="Microsoft Sans Serif"/>
                <a:cs typeface="Microsoft Sans Serif"/>
              </a:rPr>
              <a:t>	</a:t>
            </a:r>
            <a:r>
              <a:rPr sz="3500" spc="-5" dirty="0">
                <a:solidFill>
                  <a:srgbClr val="171616"/>
                </a:solidFill>
                <a:latin typeface="Microsoft Sans Serif"/>
                <a:cs typeface="Microsoft Sans Serif"/>
              </a:rPr>
              <a:t>a</a:t>
            </a:r>
            <a:r>
              <a:rPr sz="3500" spc="195" dirty="0">
                <a:solidFill>
                  <a:srgbClr val="171616"/>
                </a:solidFill>
                <a:latin typeface="Microsoft Sans Serif"/>
                <a:cs typeface="Microsoft Sans Serif"/>
              </a:rPr>
              <a:t>b</a:t>
            </a:r>
            <a:r>
              <a:rPr sz="3500" spc="165" dirty="0">
                <a:solidFill>
                  <a:srgbClr val="171616"/>
                </a:solidFill>
                <a:latin typeface="Microsoft Sans Serif"/>
                <a:cs typeface="Microsoft Sans Serif"/>
              </a:rPr>
              <a:t>o</a:t>
            </a:r>
            <a:r>
              <a:rPr sz="3500" spc="195" dirty="0">
                <a:solidFill>
                  <a:srgbClr val="171616"/>
                </a:solidFill>
                <a:latin typeface="Microsoft Sans Serif"/>
                <a:cs typeface="Microsoft Sans Serif"/>
              </a:rPr>
              <a:t>u</a:t>
            </a:r>
            <a:r>
              <a:rPr sz="3500" spc="265" dirty="0">
                <a:solidFill>
                  <a:srgbClr val="171616"/>
                </a:solidFill>
                <a:latin typeface="Microsoft Sans Serif"/>
                <a:cs typeface="Microsoft Sans Serif"/>
              </a:rPr>
              <a:t>t</a:t>
            </a:r>
            <a:r>
              <a:rPr sz="3500" dirty="0">
                <a:solidFill>
                  <a:srgbClr val="171616"/>
                </a:solidFill>
                <a:latin typeface="Microsoft Sans Serif"/>
                <a:cs typeface="Microsoft Sans Serif"/>
              </a:rPr>
              <a:t>	</a:t>
            </a:r>
            <a:r>
              <a:rPr sz="3500" spc="260" dirty="0">
                <a:solidFill>
                  <a:srgbClr val="171616"/>
                </a:solidFill>
                <a:latin typeface="Microsoft Sans Serif"/>
                <a:cs typeface="Microsoft Sans Serif"/>
              </a:rPr>
              <a:t>t</a:t>
            </a:r>
            <a:r>
              <a:rPr sz="3500" spc="195" dirty="0">
                <a:solidFill>
                  <a:srgbClr val="171616"/>
                </a:solidFill>
                <a:latin typeface="Microsoft Sans Serif"/>
                <a:cs typeface="Microsoft Sans Serif"/>
              </a:rPr>
              <a:t>h</a:t>
            </a:r>
            <a:r>
              <a:rPr sz="3500" spc="10" dirty="0">
                <a:solidFill>
                  <a:srgbClr val="171616"/>
                </a:solidFill>
                <a:latin typeface="Microsoft Sans Serif"/>
                <a:cs typeface="Microsoft Sans Serif"/>
              </a:rPr>
              <a:t>e  </a:t>
            </a:r>
            <a:r>
              <a:rPr sz="3500" spc="30" dirty="0">
                <a:solidFill>
                  <a:srgbClr val="171616"/>
                </a:solidFill>
                <a:latin typeface="Microsoft Sans Serif"/>
                <a:cs typeface="Microsoft Sans Serif"/>
              </a:rPr>
              <a:t>ChatData,</a:t>
            </a:r>
            <a:r>
              <a:rPr sz="35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100" dirty="0">
                <a:solidFill>
                  <a:srgbClr val="171616"/>
                </a:solidFill>
                <a:latin typeface="Microsoft Sans Serif"/>
                <a:cs typeface="Microsoft Sans Serif"/>
              </a:rPr>
              <a:t>including</a:t>
            </a:r>
            <a:r>
              <a:rPr sz="35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110" dirty="0">
                <a:solidFill>
                  <a:srgbClr val="171616"/>
                </a:solidFill>
                <a:latin typeface="Microsoft Sans Serif"/>
                <a:cs typeface="Microsoft Sans Serif"/>
              </a:rPr>
              <a:t>data</a:t>
            </a:r>
            <a:r>
              <a:rPr sz="35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165" dirty="0">
                <a:solidFill>
                  <a:srgbClr val="171616"/>
                </a:solidFill>
                <a:latin typeface="Microsoft Sans Serif"/>
                <a:cs typeface="Microsoft Sans Serif"/>
              </a:rPr>
              <a:t>about</a:t>
            </a:r>
            <a:r>
              <a:rPr sz="35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30" dirty="0">
                <a:solidFill>
                  <a:srgbClr val="171616"/>
                </a:solidFill>
                <a:latin typeface="Microsoft Sans Serif"/>
                <a:cs typeface="Microsoft Sans Serif"/>
              </a:rPr>
              <a:t>users,</a:t>
            </a:r>
            <a:r>
              <a:rPr sz="35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55" dirty="0">
                <a:solidFill>
                  <a:srgbClr val="171616"/>
                </a:solidFill>
                <a:latin typeface="Microsoft Sans Serif"/>
                <a:cs typeface="Microsoft Sans Serif"/>
              </a:rPr>
              <a:t>posts,</a:t>
            </a:r>
            <a:r>
              <a:rPr sz="3500" spc="-20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130" dirty="0">
                <a:solidFill>
                  <a:srgbClr val="171616"/>
                </a:solidFill>
                <a:latin typeface="Microsoft Sans Serif"/>
                <a:cs typeface="Microsoft Sans Serif"/>
              </a:rPr>
              <a:t>and</a:t>
            </a:r>
            <a:r>
              <a:rPr sz="3500" spc="-15" dirty="0">
                <a:solidFill>
                  <a:srgbClr val="171616"/>
                </a:solidFill>
                <a:latin typeface="Microsoft Sans Serif"/>
                <a:cs typeface="Microsoft Sans Serif"/>
              </a:rPr>
              <a:t> </a:t>
            </a:r>
            <a:r>
              <a:rPr sz="3500" spc="120" dirty="0">
                <a:solidFill>
                  <a:srgbClr val="171616"/>
                </a:solidFill>
                <a:latin typeface="Microsoft Sans Serif"/>
                <a:cs typeface="Microsoft Sans Serif"/>
              </a:rPr>
              <a:t>comments.</a:t>
            </a:r>
            <a:endParaRPr sz="35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25" dirty="0"/>
              <a:t>T</a:t>
            </a:r>
            <a:r>
              <a:rPr spc="105" dirty="0"/>
              <a:t>oo</a:t>
            </a:r>
            <a:r>
              <a:rPr spc="-45" dirty="0"/>
              <a:t>l</a:t>
            </a:r>
            <a:r>
              <a:rPr spc="240" dirty="0"/>
              <a:t>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49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75"/>
              </a:spcBef>
            </a:pPr>
            <a:r>
              <a:rPr dirty="0"/>
              <a:t>ChatData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277398" y="2452288"/>
            <a:ext cx="14251940" cy="18700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5199"/>
              </a:lnSpc>
              <a:spcBef>
                <a:spcPts val="100"/>
              </a:spcBef>
            </a:pPr>
            <a:r>
              <a:rPr sz="3500" spc="-35" dirty="0">
                <a:solidFill>
                  <a:srgbClr val="171616"/>
                </a:solidFill>
                <a:latin typeface="Lucida Sans Unicode"/>
                <a:cs typeface="Lucida Sans Unicode"/>
              </a:rPr>
              <a:t>I </a:t>
            </a:r>
            <a:r>
              <a:rPr sz="3500" spc="-50" dirty="0">
                <a:solidFill>
                  <a:srgbClr val="171616"/>
                </a:solidFill>
                <a:latin typeface="Lucida Sans Unicode"/>
                <a:cs typeface="Lucida Sans Unicode"/>
              </a:rPr>
              <a:t>used </a:t>
            </a:r>
            <a:r>
              <a:rPr sz="3500" spc="-60" dirty="0">
                <a:solidFill>
                  <a:srgbClr val="171616"/>
                </a:solidFill>
                <a:latin typeface="Lucida Sans Unicode"/>
                <a:cs typeface="Lucida Sans Unicode"/>
              </a:rPr>
              <a:t>SQLite3 </a:t>
            </a:r>
            <a:r>
              <a:rPr sz="3500" spc="-55" dirty="0">
                <a:solidFill>
                  <a:srgbClr val="171616"/>
                </a:solidFill>
                <a:latin typeface="Lucida Sans Unicode"/>
                <a:cs typeface="Lucida Sans Unicode"/>
              </a:rPr>
              <a:t>as </a:t>
            </a:r>
            <a:r>
              <a:rPr sz="35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the </a:t>
            </a:r>
            <a:r>
              <a:rPr sz="3500" spc="-50" dirty="0">
                <a:solidFill>
                  <a:srgbClr val="171616"/>
                </a:solidFill>
                <a:latin typeface="Lucida Sans Unicode"/>
                <a:cs typeface="Lucida Sans Unicode"/>
              </a:rPr>
              <a:t>relational </a:t>
            </a:r>
            <a:r>
              <a:rPr sz="3500" spc="-35" dirty="0">
                <a:solidFill>
                  <a:srgbClr val="171616"/>
                </a:solidFill>
                <a:latin typeface="Lucida Sans Unicode"/>
                <a:cs typeface="Lucida Sans Unicode"/>
              </a:rPr>
              <a:t>database </a:t>
            </a:r>
            <a:r>
              <a:rPr sz="3500" spc="-40" dirty="0">
                <a:solidFill>
                  <a:srgbClr val="171616"/>
                </a:solidFill>
                <a:latin typeface="Lucida Sans Unicode"/>
                <a:cs typeface="Lucida Sans Unicode"/>
              </a:rPr>
              <a:t>management </a:t>
            </a:r>
            <a:r>
              <a:rPr sz="3500" spc="-65" dirty="0">
                <a:solidFill>
                  <a:srgbClr val="171616"/>
                </a:solidFill>
                <a:latin typeface="Lucida Sans Unicode"/>
                <a:cs typeface="Lucida Sans Unicode"/>
              </a:rPr>
              <a:t>system </a:t>
            </a:r>
            <a:r>
              <a:rPr sz="35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and </a:t>
            </a:r>
            <a:r>
              <a:rPr sz="3500" spc="-2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500" spc="-5" dirty="0">
                <a:solidFill>
                  <a:srgbClr val="171616"/>
                </a:solidFill>
                <a:latin typeface="Lucida Sans Unicode"/>
                <a:cs typeface="Lucida Sans Unicode"/>
              </a:rPr>
              <a:t>Pandas </a:t>
            </a:r>
            <a:r>
              <a:rPr sz="3500" spc="-50" dirty="0">
                <a:solidFill>
                  <a:srgbClr val="171616"/>
                </a:solidFill>
                <a:latin typeface="Lucida Sans Unicode"/>
                <a:cs typeface="Lucida Sans Unicode"/>
              </a:rPr>
              <a:t>for </a:t>
            </a:r>
            <a:r>
              <a:rPr sz="35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data </a:t>
            </a:r>
            <a:r>
              <a:rPr sz="3500" spc="-55" dirty="0">
                <a:solidFill>
                  <a:srgbClr val="171616"/>
                </a:solidFill>
                <a:latin typeface="Lucida Sans Unicode"/>
                <a:cs typeface="Lucida Sans Unicode"/>
              </a:rPr>
              <a:t>manipulation </a:t>
            </a:r>
            <a:r>
              <a:rPr sz="35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and </a:t>
            </a:r>
            <a:r>
              <a:rPr sz="3500" spc="-85" dirty="0">
                <a:solidFill>
                  <a:srgbClr val="171616"/>
                </a:solidFill>
                <a:latin typeface="Lucida Sans Unicode"/>
                <a:cs typeface="Lucida Sans Unicode"/>
              </a:rPr>
              <a:t>analysis. </a:t>
            </a:r>
            <a:r>
              <a:rPr sz="3500" spc="-155" dirty="0">
                <a:solidFill>
                  <a:srgbClr val="171616"/>
                </a:solidFill>
                <a:latin typeface="Lucida Sans Unicode"/>
                <a:cs typeface="Lucida Sans Unicode"/>
              </a:rPr>
              <a:t>All</a:t>
            </a:r>
            <a:r>
              <a:rPr sz="3500" spc="-15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500" spc="-40" dirty="0">
                <a:solidFill>
                  <a:srgbClr val="171616"/>
                </a:solidFill>
                <a:latin typeface="Lucida Sans Unicode"/>
                <a:cs typeface="Lucida Sans Unicode"/>
              </a:rPr>
              <a:t>these </a:t>
            </a:r>
            <a:r>
              <a:rPr sz="3500" spc="10" dirty="0">
                <a:solidFill>
                  <a:srgbClr val="171616"/>
                </a:solidFill>
                <a:latin typeface="Lucida Sans Unicode"/>
                <a:cs typeface="Lucida Sans Unicode"/>
              </a:rPr>
              <a:t>were </a:t>
            </a:r>
            <a:r>
              <a:rPr sz="35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done </a:t>
            </a:r>
            <a:r>
              <a:rPr sz="35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500" spc="-40" dirty="0">
                <a:solidFill>
                  <a:srgbClr val="171616"/>
                </a:solidFill>
                <a:latin typeface="Lucida Sans Unicode"/>
                <a:cs typeface="Lucida Sans Unicode"/>
              </a:rPr>
              <a:t>from</a:t>
            </a:r>
            <a:r>
              <a:rPr sz="3500" spc="-204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5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the</a:t>
            </a:r>
            <a:r>
              <a:rPr sz="3500" spc="-20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500" spc="-55" dirty="0">
                <a:solidFill>
                  <a:srgbClr val="171616"/>
                </a:solidFill>
                <a:latin typeface="Lucida Sans Unicode"/>
                <a:cs typeface="Lucida Sans Unicode"/>
              </a:rPr>
              <a:t>Jupyter</a:t>
            </a:r>
            <a:r>
              <a:rPr sz="3500" spc="-20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500" spc="-75" dirty="0">
                <a:solidFill>
                  <a:srgbClr val="171616"/>
                </a:solidFill>
                <a:latin typeface="Lucida Sans Unicode"/>
                <a:cs typeface="Lucida Sans Unicode"/>
              </a:rPr>
              <a:t>notebook.</a:t>
            </a:r>
            <a:endParaRPr sz="35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4001770" cy="4149090"/>
            <a:chOff x="0" y="0"/>
            <a:chExt cx="4001770" cy="414909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66276" y="2752132"/>
              <a:ext cx="155976" cy="155976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66276" y="3981593"/>
              <a:ext cx="155976" cy="155976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791201" y="1093267"/>
            <a:ext cx="2705735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600" spc="125" dirty="0">
                <a:solidFill>
                  <a:srgbClr val="171616"/>
                </a:solidFill>
                <a:latin typeface="Tahoma"/>
                <a:cs typeface="Tahoma"/>
              </a:rPr>
              <a:t>Quality</a:t>
            </a:r>
            <a:endParaRPr sz="5600">
              <a:latin typeface="Tahoma"/>
              <a:cs typeface="Tahoma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49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75"/>
              </a:spcBef>
            </a:pPr>
            <a:r>
              <a:rPr dirty="0"/>
              <a:t>ChatData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034199" y="2452288"/>
            <a:ext cx="13494385" cy="18700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199"/>
              </a:lnSpc>
              <a:spcBef>
                <a:spcPts val="100"/>
              </a:spcBef>
              <a:tabLst>
                <a:tab pos="376555" algn="l"/>
                <a:tab pos="1801495" algn="l"/>
                <a:tab pos="2959100" algn="l"/>
                <a:tab pos="3625215" algn="l"/>
                <a:tab pos="6142355" algn="l"/>
                <a:tab pos="7477759" algn="l"/>
                <a:tab pos="8398510" algn="l"/>
                <a:tab pos="9563735" algn="l"/>
                <a:tab pos="10230485" algn="l"/>
                <a:tab pos="11899900" algn="l"/>
              </a:tabLst>
            </a:pPr>
            <a:r>
              <a:rPr sz="3500" spc="-35" dirty="0">
                <a:solidFill>
                  <a:srgbClr val="171616"/>
                </a:solidFill>
                <a:latin typeface="Lucida Sans Unicode"/>
                <a:cs typeface="Lucida Sans Unicode"/>
              </a:rPr>
              <a:t>I	</a:t>
            </a:r>
            <a:r>
              <a:rPr sz="3500" spc="-15" dirty="0">
                <a:solidFill>
                  <a:srgbClr val="171616"/>
                </a:solidFill>
                <a:latin typeface="Lucida Sans Unicode"/>
                <a:cs typeface="Lucida Sans Unicode"/>
              </a:rPr>
              <a:t>m</a:t>
            </a:r>
            <a:r>
              <a:rPr sz="3500" spc="10" dirty="0">
                <a:solidFill>
                  <a:srgbClr val="171616"/>
                </a:solidFill>
                <a:latin typeface="Lucida Sans Unicode"/>
                <a:cs typeface="Lucida Sans Unicode"/>
              </a:rPr>
              <a:t>a</a:t>
            </a:r>
            <a:r>
              <a:rPr sz="3500" spc="-60" dirty="0">
                <a:solidFill>
                  <a:srgbClr val="171616"/>
                </a:solidFill>
                <a:latin typeface="Lucida Sans Unicode"/>
                <a:cs typeface="Lucida Sans Unicode"/>
              </a:rPr>
              <a:t>d</a:t>
            </a:r>
            <a:r>
              <a:rPr sz="3500" spc="15" dirty="0">
                <a:solidFill>
                  <a:srgbClr val="171616"/>
                </a:solidFill>
                <a:latin typeface="Lucida Sans Unicode"/>
                <a:cs typeface="Lucida Sans Unicode"/>
              </a:rPr>
              <a:t>e</a:t>
            </a:r>
            <a:r>
              <a:rPr sz="3500" dirty="0">
                <a:solidFill>
                  <a:srgbClr val="171616"/>
                </a:solidFill>
                <a:latin typeface="Lucida Sans Unicode"/>
                <a:cs typeface="Lucida Sans Unicode"/>
              </a:rPr>
              <a:t>	</a:t>
            </a:r>
            <a:r>
              <a:rPr sz="3500" spc="-120" dirty="0">
                <a:solidFill>
                  <a:srgbClr val="171616"/>
                </a:solidFill>
                <a:latin typeface="Lucida Sans Unicode"/>
                <a:cs typeface="Lucida Sans Unicode"/>
              </a:rPr>
              <a:t>s</a:t>
            </a:r>
            <a:r>
              <a:rPr sz="35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u</a:t>
            </a:r>
            <a:r>
              <a:rPr sz="3500" spc="-10" dirty="0">
                <a:solidFill>
                  <a:srgbClr val="171616"/>
                </a:solidFill>
                <a:latin typeface="Lucida Sans Unicode"/>
                <a:cs typeface="Lucida Sans Unicode"/>
              </a:rPr>
              <a:t>r</a:t>
            </a:r>
            <a:r>
              <a:rPr sz="3500" spc="15" dirty="0">
                <a:solidFill>
                  <a:srgbClr val="171616"/>
                </a:solidFill>
                <a:latin typeface="Lucida Sans Unicode"/>
                <a:cs typeface="Lucida Sans Unicode"/>
              </a:rPr>
              <a:t>e</a:t>
            </a:r>
            <a:r>
              <a:rPr sz="3500" dirty="0">
                <a:solidFill>
                  <a:srgbClr val="171616"/>
                </a:solidFill>
                <a:latin typeface="Lucida Sans Unicode"/>
                <a:cs typeface="Lucida Sans Unicode"/>
              </a:rPr>
              <a:t>	</a:t>
            </a:r>
            <a:r>
              <a:rPr sz="3500" spc="-80" dirty="0">
                <a:solidFill>
                  <a:srgbClr val="171616"/>
                </a:solidFill>
                <a:latin typeface="Lucida Sans Unicode"/>
                <a:cs typeface="Lucida Sans Unicode"/>
              </a:rPr>
              <a:t>t</a:t>
            </a:r>
            <a:r>
              <a:rPr sz="3500" spc="-35" dirty="0">
                <a:solidFill>
                  <a:srgbClr val="171616"/>
                </a:solidFill>
                <a:latin typeface="Lucida Sans Unicode"/>
                <a:cs typeface="Lucida Sans Unicode"/>
              </a:rPr>
              <a:t>o</a:t>
            </a:r>
            <a:r>
              <a:rPr sz="3500" dirty="0">
                <a:solidFill>
                  <a:srgbClr val="171616"/>
                </a:solidFill>
                <a:latin typeface="Lucida Sans Unicode"/>
                <a:cs typeface="Lucida Sans Unicode"/>
              </a:rPr>
              <a:t>	</a:t>
            </a:r>
            <a:r>
              <a:rPr sz="3500" spc="-80" dirty="0">
                <a:solidFill>
                  <a:srgbClr val="171616"/>
                </a:solidFill>
                <a:latin typeface="Lucida Sans Unicode"/>
                <a:cs typeface="Lucida Sans Unicode"/>
              </a:rPr>
              <a:t>t</a:t>
            </a:r>
            <a:r>
              <a:rPr sz="35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h</a:t>
            </a:r>
            <a:r>
              <a:rPr sz="3500" spc="-40" dirty="0">
                <a:solidFill>
                  <a:srgbClr val="171616"/>
                </a:solidFill>
                <a:latin typeface="Lucida Sans Unicode"/>
                <a:cs typeface="Lucida Sans Unicode"/>
              </a:rPr>
              <a:t>o</a:t>
            </a:r>
            <a:r>
              <a:rPr sz="3500" spc="-10" dirty="0">
                <a:solidFill>
                  <a:srgbClr val="171616"/>
                </a:solidFill>
                <a:latin typeface="Lucida Sans Unicode"/>
                <a:cs typeface="Lucida Sans Unicode"/>
              </a:rPr>
              <a:t>r</a:t>
            </a:r>
            <a:r>
              <a:rPr sz="3500" spc="-40" dirty="0">
                <a:solidFill>
                  <a:srgbClr val="171616"/>
                </a:solidFill>
                <a:latin typeface="Lucida Sans Unicode"/>
                <a:cs typeface="Lucida Sans Unicode"/>
              </a:rPr>
              <a:t>o</a:t>
            </a:r>
            <a:r>
              <a:rPr sz="35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u</a:t>
            </a:r>
            <a:r>
              <a:rPr sz="3500" spc="-270" dirty="0">
                <a:solidFill>
                  <a:srgbClr val="171616"/>
                </a:solidFill>
                <a:latin typeface="Lucida Sans Unicode"/>
                <a:cs typeface="Lucida Sans Unicode"/>
              </a:rPr>
              <a:t>g</a:t>
            </a:r>
            <a:r>
              <a:rPr sz="35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h</a:t>
            </a:r>
            <a:r>
              <a:rPr sz="3500" spc="-135" dirty="0">
                <a:solidFill>
                  <a:srgbClr val="171616"/>
                </a:solidFill>
                <a:latin typeface="Lucida Sans Unicode"/>
                <a:cs typeface="Lucida Sans Unicode"/>
              </a:rPr>
              <a:t>l</a:t>
            </a:r>
            <a:r>
              <a:rPr sz="3500" spc="-65" dirty="0">
                <a:solidFill>
                  <a:srgbClr val="171616"/>
                </a:solidFill>
                <a:latin typeface="Lucida Sans Unicode"/>
                <a:cs typeface="Lucida Sans Unicode"/>
              </a:rPr>
              <a:t>y</a:t>
            </a:r>
            <a:r>
              <a:rPr sz="3500" dirty="0">
                <a:solidFill>
                  <a:srgbClr val="171616"/>
                </a:solidFill>
                <a:latin typeface="Lucida Sans Unicode"/>
                <a:cs typeface="Lucida Sans Unicode"/>
              </a:rPr>
              <a:t>	</a:t>
            </a:r>
            <a:r>
              <a:rPr sz="3500" spc="-130" dirty="0">
                <a:solidFill>
                  <a:srgbClr val="171616"/>
                </a:solidFill>
                <a:latin typeface="Lucida Sans Unicode"/>
                <a:cs typeface="Lucida Sans Unicode"/>
              </a:rPr>
              <a:t>c</a:t>
            </a:r>
            <a:r>
              <a:rPr sz="3500" spc="-135" dirty="0">
                <a:solidFill>
                  <a:srgbClr val="171616"/>
                </a:solidFill>
                <a:latin typeface="Lucida Sans Unicode"/>
                <a:cs typeface="Lucida Sans Unicode"/>
              </a:rPr>
              <a:t>l</a:t>
            </a:r>
            <a:r>
              <a:rPr sz="3500" spc="10" dirty="0">
                <a:solidFill>
                  <a:srgbClr val="171616"/>
                </a:solidFill>
                <a:latin typeface="Lucida Sans Unicode"/>
                <a:cs typeface="Lucida Sans Unicode"/>
              </a:rPr>
              <a:t>ea</a:t>
            </a:r>
            <a:r>
              <a:rPr sz="35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n</a:t>
            </a:r>
            <a:r>
              <a:rPr sz="3500" dirty="0">
                <a:solidFill>
                  <a:srgbClr val="171616"/>
                </a:solidFill>
                <a:latin typeface="Lucida Sans Unicode"/>
                <a:cs typeface="Lucida Sans Unicode"/>
              </a:rPr>
              <a:t>	</a:t>
            </a:r>
            <a:r>
              <a:rPr sz="3500" spc="-80" dirty="0">
                <a:solidFill>
                  <a:srgbClr val="171616"/>
                </a:solidFill>
                <a:latin typeface="Lucida Sans Unicode"/>
                <a:cs typeface="Lucida Sans Unicode"/>
              </a:rPr>
              <a:t>t</a:t>
            </a:r>
            <a:r>
              <a:rPr sz="35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h</a:t>
            </a:r>
            <a:r>
              <a:rPr sz="3500" spc="15" dirty="0">
                <a:solidFill>
                  <a:srgbClr val="171616"/>
                </a:solidFill>
                <a:latin typeface="Lucida Sans Unicode"/>
                <a:cs typeface="Lucida Sans Unicode"/>
              </a:rPr>
              <a:t>e</a:t>
            </a:r>
            <a:r>
              <a:rPr sz="3500" dirty="0">
                <a:solidFill>
                  <a:srgbClr val="171616"/>
                </a:solidFill>
                <a:latin typeface="Lucida Sans Unicode"/>
                <a:cs typeface="Lucida Sans Unicode"/>
              </a:rPr>
              <a:t>	</a:t>
            </a:r>
            <a:r>
              <a:rPr sz="3500" spc="-60" dirty="0">
                <a:solidFill>
                  <a:srgbClr val="171616"/>
                </a:solidFill>
                <a:latin typeface="Lucida Sans Unicode"/>
                <a:cs typeface="Lucida Sans Unicode"/>
              </a:rPr>
              <a:t>d</a:t>
            </a:r>
            <a:r>
              <a:rPr sz="3500" spc="10" dirty="0">
                <a:solidFill>
                  <a:srgbClr val="171616"/>
                </a:solidFill>
                <a:latin typeface="Lucida Sans Unicode"/>
                <a:cs typeface="Lucida Sans Unicode"/>
              </a:rPr>
              <a:t>a</a:t>
            </a:r>
            <a:r>
              <a:rPr sz="3500" spc="-80" dirty="0">
                <a:solidFill>
                  <a:srgbClr val="171616"/>
                </a:solidFill>
                <a:latin typeface="Lucida Sans Unicode"/>
                <a:cs typeface="Lucida Sans Unicode"/>
              </a:rPr>
              <a:t>t</a:t>
            </a:r>
            <a:r>
              <a:rPr sz="3500" spc="15" dirty="0">
                <a:solidFill>
                  <a:srgbClr val="171616"/>
                </a:solidFill>
                <a:latin typeface="Lucida Sans Unicode"/>
                <a:cs typeface="Lucida Sans Unicode"/>
              </a:rPr>
              <a:t>a</a:t>
            </a:r>
            <a:r>
              <a:rPr sz="3500" dirty="0">
                <a:solidFill>
                  <a:srgbClr val="171616"/>
                </a:solidFill>
                <a:latin typeface="Lucida Sans Unicode"/>
                <a:cs typeface="Lucida Sans Unicode"/>
              </a:rPr>
              <a:t>	</a:t>
            </a:r>
            <a:r>
              <a:rPr sz="3500" spc="-80" dirty="0">
                <a:solidFill>
                  <a:srgbClr val="171616"/>
                </a:solidFill>
                <a:latin typeface="Lucida Sans Unicode"/>
                <a:cs typeface="Lucida Sans Unicode"/>
              </a:rPr>
              <a:t>t</a:t>
            </a:r>
            <a:r>
              <a:rPr sz="3500" spc="-35" dirty="0">
                <a:solidFill>
                  <a:srgbClr val="171616"/>
                </a:solidFill>
                <a:latin typeface="Lucida Sans Unicode"/>
                <a:cs typeface="Lucida Sans Unicode"/>
              </a:rPr>
              <a:t>o</a:t>
            </a:r>
            <a:r>
              <a:rPr sz="3500" dirty="0">
                <a:solidFill>
                  <a:srgbClr val="171616"/>
                </a:solidFill>
                <a:latin typeface="Lucida Sans Unicode"/>
                <a:cs typeface="Lucida Sans Unicode"/>
              </a:rPr>
              <a:t>	</a:t>
            </a:r>
            <a:r>
              <a:rPr sz="35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h</a:t>
            </a:r>
            <a:r>
              <a:rPr sz="3500" spc="10" dirty="0">
                <a:solidFill>
                  <a:srgbClr val="171616"/>
                </a:solidFill>
                <a:latin typeface="Lucida Sans Unicode"/>
                <a:cs typeface="Lucida Sans Unicode"/>
              </a:rPr>
              <a:t>a</a:t>
            </a:r>
            <a:r>
              <a:rPr sz="35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n</a:t>
            </a:r>
            <a:r>
              <a:rPr sz="3500" spc="-60" dirty="0">
                <a:solidFill>
                  <a:srgbClr val="171616"/>
                </a:solidFill>
                <a:latin typeface="Lucida Sans Unicode"/>
                <a:cs typeface="Lucida Sans Unicode"/>
              </a:rPr>
              <a:t>d</a:t>
            </a:r>
            <a:r>
              <a:rPr sz="3500" spc="-135" dirty="0">
                <a:solidFill>
                  <a:srgbClr val="171616"/>
                </a:solidFill>
                <a:latin typeface="Lucida Sans Unicode"/>
                <a:cs typeface="Lucida Sans Unicode"/>
              </a:rPr>
              <a:t>l</a:t>
            </a:r>
            <a:r>
              <a:rPr sz="3500" spc="15" dirty="0">
                <a:solidFill>
                  <a:srgbClr val="171616"/>
                </a:solidFill>
                <a:latin typeface="Lucida Sans Unicode"/>
                <a:cs typeface="Lucida Sans Unicode"/>
              </a:rPr>
              <a:t>e</a:t>
            </a:r>
            <a:r>
              <a:rPr sz="3500" dirty="0">
                <a:solidFill>
                  <a:srgbClr val="171616"/>
                </a:solidFill>
                <a:latin typeface="Lucida Sans Unicode"/>
                <a:cs typeface="Lucida Sans Unicode"/>
              </a:rPr>
              <a:t>	</a:t>
            </a:r>
            <a:r>
              <a:rPr sz="3500" spc="-15" dirty="0">
                <a:solidFill>
                  <a:srgbClr val="171616"/>
                </a:solidFill>
                <a:latin typeface="Lucida Sans Unicode"/>
                <a:cs typeface="Lucida Sans Unicode"/>
              </a:rPr>
              <a:t>m</a:t>
            </a:r>
            <a:r>
              <a:rPr sz="3500" spc="-135" dirty="0">
                <a:solidFill>
                  <a:srgbClr val="171616"/>
                </a:solidFill>
                <a:latin typeface="Lucida Sans Unicode"/>
                <a:cs typeface="Lucida Sans Unicode"/>
              </a:rPr>
              <a:t>i</a:t>
            </a:r>
            <a:r>
              <a:rPr sz="3500" spc="-120" dirty="0">
                <a:solidFill>
                  <a:srgbClr val="171616"/>
                </a:solidFill>
                <a:latin typeface="Lucida Sans Unicode"/>
                <a:cs typeface="Lucida Sans Unicode"/>
              </a:rPr>
              <a:t>ss</a:t>
            </a:r>
            <a:r>
              <a:rPr sz="3500" spc="-135" dirty="0">
                <a:solidFill>
                  <a:srgbClr val="171616"/>
                </a:solidFill>
                <a:latin typeface="Lucida Sans Unicode"/>
                <a:cs typeface="Lucida Sans Unicode"/>
              </a:rPr>
              <a:t>i</a:t>
            </a:r>
            <a:r>
              <a:rPr sz="35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n</a:t>
            </a:r>
            <a:r>
              <a:rPr sz="3500" spc="-180" dirty="0">
                <a:solidFill>
                  <a:srgbClr val="171616"/>
                </a:solidFill>
                <a:latin typeface="Lucida Sans Unicode"/>
                <a:cs typeface="Lucida Sans Unicode"/>
              </a:rPr>
              <a:t>g  </a:t>
            </a:r>
            <a:r>
              <a:rPr sz="3500" spc="-55" dirty="0">
                <a:solidFill>
                  <a:srgbClr val="171616"/>
                </a:solidFill>
                <a:latin typeface="Lucida Sans Unicode"/>
                <a:cs typeface="Lucida Sans Unicode"/>
              </a:rPr>
              <a:t>values</a:t>
            </a:r>
            <a:r>
              <a:rPr sz="3500" spc="-204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5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and</a:t>
            </a:r>
            <a:r>
              <a:rPr sz="3500" spc="-20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500" spc="-40" dirty="0">
                <a:solidFill>
                  <a:srgbClr val="171616"/>
                </a:solidFill>
                <a:latin typeface="Lucida Sans Unicode"/>
                <a:cs typeface="Lucida Sans Unicode"/>
              </a:rPr>
              <a:t>drop</a:t>
            </a:r>
            <a:r>
              <a:rPr sz="3500" spc="-20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500" spc="-65" dirty="0">
                <a:solidFill>
                  <a:srgbClr val="171616"/>
                </a:solidFill>
                <a:latin typeface="Lucida Sans Unicode"/>
                <a:cs typeface="Lucida Sans Unicode"/>
              </a:rPr>
              <a:t>duplicate</a:t>
            </a:r>
            <a:r>
              <a:rPr sz="3500" spc="-20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500" spc="-60" dirty="0">
                <a:solidFill>
                  <a:srgbClr val="171616"/>
                </a:solidFill>
                <a:latin typeface="Lucida Sans Unicode"/>
                <a:cs typeface="Lucida Sans Unicode"/>
              </a:rPr>
              <a:t>data.</a:t>
            </a:r>
            <a:endParaRPr sz="35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640"/>
              </a:spcBef>
            </a:pPr>
            <a:r>
              <a:rPr sz="3500" spc="-35" dirty="0">
                <a:solidFill>
                  <a:srgbClr val="171616"/>
                </a:solidFill>
                <a:latin typeface="Lucida Sans Unicode"/>
                <a:cs typeface="Lucida Sans Unicode"/>
              </a:rPr>
              <a:t>I</a:t>
            </a:r>
            <a:r>
              <a:rPr sz="3500" spc="-204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500" spc="-70" dirty="0">
                <a:solidFill>
                  <a:srgbClr val="171616"/>
                </a:solidFill>
                <a:latin typeface="Lucida Sans Unicode"/>
                <a:cs typeface="Lucida Sans Unicode"/>
              </a:rPr>
              <a:t>also</a:t>
            </a:r>
            <a:r>
              <a:rPr sz="3500" spc="-204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500" spc="-15" dirty="0">
                <a:solidFill>
                  <a:srgbClr val="171616"/>
                </a:solidFill>
                <a:latin typeface="Lucida Sans Unicode"/>
                <a:cs typeface="Lucida Sans Unicode"/>
              </a:rPr>
              <a:t>made</a:t>
            </a:r>
            <a:r>
              <a:rPr sz="3500" spc="-20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500" spc="-35" dirty="0">
                <a:solidFill>
                  <a:srgbClr val="171616"/>
                </a:solidFill>
                <a:latin typeface="Lucida Sans Unicode"/>
                <a:cs typeface="Lucida Sans Unicode"/>
              </a:rPr>
              <a:t>sure</a:t>
            </a:r>
            <a:r>
              <a:rPr sz="3500" spc="-204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500" spc="-55" dirty="0">
                <a:solidFill>
                  <a:srgbClr val="171616"/>
                </a:solidFill>
                <a:latin typeface="Lucida Sans Unicode"/>
                <a:cs typeface="Lucida Sans Unicode"/>
              </a:rPr>
              <a:t>to</a:t>
            </a:r>
            <a:r>
              <a:rPr sz="3500" spc="-20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500" spc="-65" dirty="0">
                <a:solidFill>
                  <a:srgbClr val="171616"/>
                </a:solidFill>
                <a:latin typeface="Lucida Sans Unicode"/>
                <a:cs typeface="Lucida Sans Unicode"/>
              </a:rPr>
              <a:t>test</a:t>
            </a:r>
            <a:r>
              <a:rPr sz="3500" spc="-204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5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the</a:t>
            </a:r>
            <a:r>
              <a:rPr sz="3500" spc="-20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500" spc="-45" dirty="0">
                <a:solidFill>
                  <a:srgbClr val="171616"/>
                </a:solidFill>
                <a:latin typeface="Lucida Sans Unicode"/>
                <a:cs typeface="Lucida Sans Unicode"/>
              </a:rPr>
              <a:t>queries</a:t>
            </a:r>
            <a:r>
              <a:rPr sz="3500" spc="-204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500" spc="-55" dirty="0">
                <a:solidFill>
                  <a:srgbClr val="171616"/>
                </a:solidFill>
                <a:latin typeface="Lucida Sans Unicode"/>
                <a:cs typeface="Lucida Sans Unicode"/>
              </a:rPr>
              <a:t>to</a:t>
            </a:r>
            <a:r>
              <a:rPr sz="3500" spc="-20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5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prove</a:t>
            </a:r>
            <a:r>
              <a:rPr sz="3500" spc="-204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500" spc="-40" dirty="0">
                <a:solidFill>
                  <a:srgbClr val="171616"/>
                </a:solidFill>
                <a:latin typeface="Lucida Sans Unicode"/>
                <a:cs typeface="Lucida Sans Unicode"/>
              </a:rPr>
              <a:t>they</a:t>
            </a:r>
            <a:r>
              <a:rPr sz="3500" spc="-20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500" spc="-65" dirty="0">
                <a:solidFill>
                  <a:srgbClr val="171616"/>
                </a:solidFill>
                <a:latin typeface="Lucida Sans Unicode"/>
                <a:cs typeface="Lucida Sans Unicode"/>
              </a:rPr>
              <a:t>worked.</a:t>
            </a:r>
            <a:endParaRPr sz="35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70264" y="962090"/>
            <a:ext cx="11547475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600" spc="-110" dirty="0">
                <a:solidFill>
                  <a:srgbClr val="171616"/>
                </a:solidFill>
                <a:latin typeface="Tahoma"/>
                <a:cs typeface="Tahoma"/>
              </a:rPr>
              <a:t>S</a:t>
            </a:r>
            <a:r>
              <a:rPr sz="5600" spc="114" dirty="0">
                <a:solidFill>
                  <a:srgbClr val="171616"/>
                </a:solidFill>
                <a:latin typeface="Tahoma"/>
                <a:cs typeface="Tahoma"/>
              </a:rPr>
              <a:t>e</a:t>
            </a:r>
            <a:r>
              <a:rPr sz="5600" spc="425" dirty="0">
                <a:solidFill>
                  <a:srgbClr val="171616"/>
                </a:solidFill>
                <a:latin typeface="Tahoma"/>
                <a:cs typeface="Tahoma"/>
              </a:rPr>
              <a:t>c</a:t>
            </a:r>
            <a:r>
              <a:rPr sz="5600" spc="180" dirty="0">
                <a:solidFill>
                  <a:srgbClr val="171616"/>
                </a:solidFill>
                <a:latin typeface="Tahoma"/>
                <a:cs typeface="Tahoma"/>
              </a:rPr>
              <a:t>u</a:t>
            </a:r>
            <a:r>
              <a:rPr sz="5600" spc="-40" dirty="0">
                <a:solidFill>
                  <a:srgbClr val="171616"/>
                </a:solidFill>
                <a:latin typeface="Tahoma"/>
                <a:cs typeface="Tahoma"/>
              </a:rPr>
              <a:t>r</a:t>
            </a:r>
            <a:r>
              <a:rPr sz="5600" spc="-45" dirty="0">
                <a:solidFill>
                  <a:srgbClr val="171616"/>
                </a:solidFill>
                <a:latin typeface="Tahoma"/>
                <a:cs typeface="Tahoma"/>
              </a:rPr>
              <a:t>i</a:t>
            </a:r>
            <a:r>
              <a:rPr sz="5600" spc="-60" dirty="0">
                <a:solidFill>
                  <a:srgbClr val="171616"/>
                </a:solidFill>
                <a:latin typeface="Tahoma"/>
                <a:cs typeface="Tahoma"/>
              </a:rPr>
              <a:t>t</a:t>
            </a:r>
            <a:r>
              <a:rPr sz="5600" spc="310" dirty="0">
                <a:solidFill>
                  <a:srgbClr val="171616"/>
                </a:solidFill>
                <a:latin typeface="Tahoma"/>
                <a:cs typeface="Tahoma"/>
              </a:rPr>
              <a:t>y</a:t>
            </a:r>
            <a:r>
              <a:rPr sz="5600" spc="-145" dirty="0">
                <a:solidFill>
                  <a:srgbClr val="171616"/>
                </a:solidFill>
                <a:latin typeface="Tahoma"/>
                <a:cs typeface="Tahoma"/>
              </a:rPr>
              <a:t>,</a:t>
            </a:r>
            <a:r>
              <a:rPr sz="5600" spc="-45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5600" spc="-425" dirty="0">
                <a:solidFill>
                  <a:srgbClr val="171616"/>
                </a:solidFill>
                <a:latin typeface="Tahoma"/>
                <a:cs typeface="Tahoma"/>
              </a:rPr>
              <a:t>E</a:t>
            </a:r>
            <a:r>
              <a:rPr sz="5600" spc="-60" dirty="0">
                <a:solidFill>
                  <a:srgbClr val="171616"/>
                </a:solidFill>
                <a:latin typeface="Tahoma"/>
                <a:cs typeface="Tahoma"/>
              </a:rPr>
              <a:t>t</a:t>
            </a:r>
            <a:r>
              <a:rPr sz="5600" spc="180" dirty="0">
                <a:solidFill>
                  <a:srgbClr val="171616"/>
                </a:solidFill>
                <a:latin typeface="Tahoma"/>
                <a:cs typeface="Tahoma"/>
              </a:rPr>
              <a:t>h</a:t>
            </a:r>
            <a:r>
              <a:rPr sz="5600" spc="-45" dirty="0">
                <a:solidFill>
                  <a:srgbClr val="171616"/>
                </a:solidFill>
                <a:latin typeface="Tahoma"/>
                <a:cs typeface="Tahoma"/>
              </a:rPr>
              <a:t>i</a:t>
            </a:r>
            <a:r>
              <a:rPr sz="5600" spc="425" dirty="0">
                <a:solidFill>
                  <a:srgbClr val="171616"/>
                </a:solidFill>
                <a:latin typeface="Tahoma"/>
                <a:cs typeface="Tahoma"/>
              </a:rPr>
              <a:t>c</a:t>
            </a:r>
            <a:r>
              <a:rPr sz="5600" spc="235" dirty="0">
                <a:solidFill>
                  <a:srgbClr val="171616"/>
                </a:solidFill>
                <a:latin typeface="Tahoma"/>
                <a:cs typeface="Tahoma"/>
              </a:rPr>
              <a:t>s</a:t>
            </a:r>
            <a:r>
              <a:rPr sz="5600" spc="-145" dirty="0">
                <a:solidFill>
                  <a:srgbClr val="171616"/>
                </a:solidFill>
                <a:latin typeface="Tahoma"/>
                <a:cs typeface="Tahoma"/>
              </a:rPr>
              <a:t>,</a:t>
            </a:r>
            <a:r>
              <a:rPr sz="5600" spc="-45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5600" spc="445" dirty="0">
                <a:solidFill>
                  <a:srgbClr val="171616"/>
                </a:solidFill>
                <a:latin typeface="Tahoma"/>
                <a:cs typeface="Tahoma"/>
              </a:rPr>
              <a:t>a</a:t>
            </a:r>
            <a:r>
              <a:rPr sz="5600" spc="180" dirty="0">
                <a:solidFill>
                  <a:srgbClr val="171616"/>
                </a:solidFill>
                <a:latin typeface="Tahoma"/>
                <a:cs typeface="Tahoma"/>
              </a:rPr>
              <a:t>n</a:t>
            </a:r>
            <a:r>
              <a:rPr sz="5600" spc="275" dirty="0">
                <a:solidFill>
                  <a:srgbClr val="171616"/>
                </a:solidFill>
                <a:latin typeface="Tahoma"/>
                <a:cs typeface="Tahoma"/>
              </a:rPr>
              <a:t>d</a:t>
            </a:r>
            <a:r>
              <a:rPr sz="5600" spc="-45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5600" spc="-540" dirty="0">
                <a:solidFill>
                  <a:srgbClr val="171616"/>
                </a:solidFill>
                <a:latin typeface="Tahoma"/>
                <a:cs typeface="Tahoma"/>
              </a:rPr>
              <a:t>L</a:t>
            </a:r>
            <a:r>
              <a:rPr sz="5600" spc="114" dirty="0">
                <a:solidFill>
                  <a:srgbClr val="171616"/>
                </a:solidFill>
                <a:latin typeface="Tahoma"/>
                <a:cs typeface="Tahoma"/>
              </a:rPr>
              <a:t>e</a:t>
            </a:r>
            <a:r>
              <a:rPr sz="5600" spc="270" dirty="0">
                <a:solidFill>
                  <a:srgbClr val="171616"/>
                </a:solidFill>
                <a:latin typeface="Tahoma"/>
                <a:cs typeface="Tahoma"/>
              </a:rPr>
              <a:t>g</a:t>
            </a:r>
            <a:r>
              <a:rPr sz="5600" spc="-45" dirty="0">
                <a:solidFill>
                  <a:srgbClr val="171616"/>
                </a:solidFill>
                <a:latin typeface="Tahoma"/>
                <a:cs typeface="Tahoma"/>
              </a:rPr>
              <a:t>i</a:t>
            </a:r>
            <a:r>
              <a:rPr sz="5600" spc="235" dirty="0">
                <a:solidFill>
                  <a:srgbClr val="171616"/>
                </a:solidFill>
                <a:latin typeface="Tahoma"/>
                <a:cs typeface="Tahoma"/>
              </a:rPr>
              <a:t>s</a:t>
            </a:r>
            <a:r>
              <a:rPr sz="5600" spc="-45" dirty="0">
                <a:solidFill>
                  <a:srgbClr val="171616"/>
                </a:solidFill>
                <a:latin typeface="Tahoma"/>
                <a:cs typeface="Tahoma"/>
              </a:rPr>
              <a:t>l</a:t>
            </a:r>
            <a:r>
              <a:rPr sz="5600" spc="445" dirty="0">
                <a:solidFill>
                  <a:srgbClr val="171616"/>
                </a:solidFill>
                <a:latin typeface="Tahoma"/>
                <a:cs typeface="Tahoma"/>
              </a:rPr>
              <a:t>a</a:t>
            </a:r>
            <a:r>
              <a:rPr sz="5600" spc="-60" dirty="0">
                <a:solidFill>
                  <a:srgbClr val="171616"/>
                </a:solidFill>
                <a:latin typeface="Tahoma"/>
                <a:cs typeface="Tahoma"/>
              </a:rPr>
              <a:t>t</a:t>
            </a:r>
            <a:r>
              <a:rPr sz="5600" spc="-45" dirty="0">
                <a:solidFill>
                  <a:srgbClr val="171616"/>
                </a:solidFill>
                <a:latin typeface="Tahoma"/>
                <a:cs typeface="Tahoma"/>
              </a:rPr>
              <a:t>i</a:t>
            </a:r>
            <a:r>
              <a:rPr sz="5600" spc="105" dirty="0">
                <a:solidFill>
                  <a:srgbClr val="171616"/>
                </a:solidFill>
                <a:latin typeface="Tahoma"/>
                <a:cs typeface="Tahoma"/>
              </a:rPr>
              <a:t>o</a:t>
            </a:r>
            <a:r>
              <a:rPr sz="5600" spc="185" dirty="0">
                <a:solidFill>
                  <a:srgbClr val="171616"/>
                </a:solidFill>
                <a:latin typeface="Tahoma"/>
                <a:cs typeface="Tahoma"/>
              </a:rPr>
              <a:t>n</a:t>
            </a:r>
            <a:endParaRPr sz="5600">
              <a:latin typeface="Tahoma"/>
              <a:cs typeface="Tahom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2666276" y="2704506"/>
            <a:ext cx="156210" cy="1385570"/>
            <a:chOff x="2666276" y="2704506"/>
            <a:chExt cx="156210" cy="138557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66276" y="2704506"/>
              <a:ext cx="155976" cy="15597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66276" y="3933967"/>
              <a:ext cx="155976" cy="155976"/>
            </a:xfrm>
            <a:prstGeom prst="rect">
              <a:avLst/>
            </a:prstGeom>
          </p:spPr>
        </p:pic>
      </p:grp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666276" y="5163427"/>
            <a:ext cx="155976" cy="155976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93495" marR="5080">
              <a:lnSpc>
                <a:spcPct val="115199"/>
              </a:lnSpc>
              <a:spcBef>
                <a:spcPts val="100"/>
              </a:spcBef>
              <a:tabLst>
                <a:tab pos="2528570" algn="l"/>
                <a:tab pos="4260215" algn="l"/>
                <a:tab pos="5323840" algn="l"/>
                <a:tab pos="7887334" algn="l"/>
                <a:tab pos="8642350" algn="l"/>
                <a:tab pos="10720070" algn="l"/>
                <a:tab pos="11812905" algn="l"/>
                <a:tab pos="12613005" algn="l"/>
              </a:tabLst>
            </a:pPr>
            <a:r>
              <a:rPr spc="-75" dirty="0"/>
              <a:t>D</a:t>
            </a:r>
            <a:r>
              <a:rPr spc="10" dirty="0"/>
              <a:t>a</a:t>
            </a:r>
            <a:r>
              <a:rPr spc="-80" dirty="0"/>
              <a:t>t</a:t>
            </a:r>
            <a:r>
              <a:rPr spc="15" dirty="0"/>
              <a:t>a</a:t>
            </a:r>
            <a:r>
              <a:rPr dirty="0"/>
              <a:t>	</a:t>
            </a:r>
            <a:r>
              <a:rPr spc="-60" dirty="0"/>
              <a:t>p</a:t>
            </a:r>
            <a:r>
              <a:rPr spc="-10" dirty="0"/>
              <a:t>r</a:t>
            </a:r>
            <a:r>
              <a:rPr spc="-135" dirty="0"/>
              <a:t>i</a:t>
            </a:r>
            <a:r>
              <a:rPr spc="-65" dirty="0"/>
              <a:t>v</a:t>
            </a:r>
            <a:r>
              <a:rPr spc="10" dirty="0"/>
              <a:t>a</a:t>
            </a:r>
            <a:r>
              <a:rPr spc="-130" dirty="0"/>
              <a:t>c</a:t>
            </a:r>
            <a:r>
              <a:rPr spc="-65" dirty="0"/>
              <a:t>y</a:t>
            </a:r>
            <a:r>
              <a:rPr dirty="0"/>
              <a:t>	</a:t>
            </a:r>
            <a:r>
              <a:rPr spc="20" dirty="0"/>
              <a:t>w</a:t>
            </a:r>
            <a:r>
              <a:rPr spc="10" dirty="0"/>
              <a:t>a</a:t>
            </a:r>
            <a:r>
              <a:rPr spc="-114" dirty="0"/>
              <a:t>s</a:t>
            </a:r>
            <a:r>
              <a:rPr dirty="0"/>
              <a:t>	</a:t>
            </a:r>
            <a:r>
              <a:rPr spc="-130" dirty="0"/>
              <a:t>c</a:t>
            </a:r>
            <a:r>
              <a:rPr spc="-40" dirty="0"/>
              <a:t>o</a:t>
            </a:r>
            <a:r>
              <a:rPr spc="-30" dirty="0"/>
              <a:t>n</a:t>
            </a:r>
            <a:r>
              <a:rPr spc="-120" dirty="0"/>
              <a:t>s</a:t>
            </a:r>
            <a:r>
              <a:rPr spc="-135" dirty="0"/>
              <a:t>i</a:t>
            </a:r>
            <a:r>
              <a:rPr spc="-60" dirty="0"/>
              <a:t>d</a:t>
            </a:r>
            <a:r>
              <a:rPr spc="10" dirty="0"/>
              <a:t>e</a:t>
            </a:r>
            <a:r>
              <a:rPr spc="-10" dirty="0"/>
              <a:t>r</a:t>
            </a:r>
            <a:r>
              <a:rPr spc="10" dirty="0"/>
              <a:t>e</a:t>
            </a:r>
            <a:r>
              <a:rPr spc="-55" dirty="0"/>
              <a:t>d</a:t>
            </a:r>
            <a:r>
              <a:rPr dirty="0"/>
              <a:t>	</a:t>
            </a:r>
            <a:r>
              <a:rPr spc="-60" dirty="0"/>
              <a:t>b</a:t>
            </a:r>
            <a:r>
              <a:rPr spc="-65" dirty="0"/>
              <a:t>y</a:t>
            </a:r>
            <a:r>
              <a:rPr dirty="0"/>
              <a:t>	</a:t>
            </a:r>
            <a:r>
              <a:rPr spc="10" dirty="0"/>
              <a:t>e</a:t>
            </a:r>
            <a:r>
              <a:rPr spc="-30" dirty="0"/>
              <a:t>n</a:t>
            </a:r>
            <a:r>
              <a:rPr spc="-120" dirty="0"/>
              <a:t>s</a:t>
            </a:r>
            <a:r>
              <a:rPr spc="-30" dirty="0"/>
              <a:t>u</a:t>
            </a:r>
            <a:r>
              <a:rPr spc="-10" dirty="0"/>
              <a:t>r</a:t>
            </a:r>
            <a:r>
              <a:rPr spc="-135" dirty="0"/>
              <a:t>i</a:t>
            </a:r>
            <a:r>
              <a:rPr spc="-30" dirty="0"/>
              <a:t>n</a:t>
            </a:r>
            <a:r>
              <a:rPr spc="-265" dirty="0"/>
              <a:t>g</a:t>
            </a:r>
            <a:r>
              <a:rPr dirty="0"/>
              <a:t>	</a:t>
            </a:r>
            <a:r>
              <a:rPr spc="-80" dirty="0"/>
              <a:t>t</a:t>
            </a:r>
            <a:r>
              <a:rPr spc="-30" dirty="0"/>
              <a:t>h</a:t>
            </a:r>
            <a:r>
              <a:rPr spc="10" dirty="0"/>
              <a:t>a</a:t>
            </a:r>
            <a:r>
              <a:rPr spc="-75" dirty="0"/>
              <a:t>t</a:t>
            </a:r>
            <a:r>
              <a:rPr dirty="0"/>
              <a:t>	</a:t>
            </a:r>
            <a:r>
              <a:rPr spc="-30" dirty="0"/>
              <a:t>n</a:t>
            </a:r>
            <a:r>
              <a:rPr spc="-35" dirty="0"/>
              <a:t>o</a:t>
            </a:r>
            <a:r>
              <a:rPr dirty="0"/>
              <a:t>	</a:t>
            </a:r>
            <a:r>
              <a:rPr spc="-60" dirty="0"/>
              <a:t>p</a:t>
            </a:r>
            <a:r>
              <a:rPr spc="10" dirty="0"/>
              <a:t>e</a:t>
            </a:r>
            <a:r>
              <a:rPr spc="-10" dirty="0"/>
              <a:t>r</a:t>
            </a:r>
            <a:r>
              <a:rPr spc="-120" dirty="0"/>
              <a:t>s</a:t>
            </a:r>
            <a:r>
              <a:rPr spc="-40" dirty="0"/>
              <a:t>o</a:t>
            </a:r>
            <a:r>
              <a:rPr spc="-30" dirty="0"/>
              <a:t>n</a:t>
            </a:r>
            <a:r>
              <a:rPr spc="10" dirty="0"/>
              <a:t>a</a:t>
            </a:r>
            <a:r>
              <a:rPr spc="-135" dirty="0"/>
              <a:t>ll</a:t>
            </a:r>
            <a:r>
              <a:rPr spc="-50" dirty="0"/>
              <a:t>y  </a:t>
            </a:r>
            <a:r>
              <a:rPr spc="-70" dirty="0"/>
              <a:t>identifiable</a:t>
            </a:r>
            <a:r>
              <a:rPr spc="-200" dirty="0"/>
              <a:t> </a:t>
            </a:r>
            <a:r>
              <a:rPr spc="-55" dirty="0"/>
              <a:t>information</a:t>
            </a:r>
            <a:r>
              <a:rPr spc="-200" dirty="0"/>
              <a:t> </a:t>
            </a:r>
            <a:r>
              <a:rPr spc="-30" dirty="0"/>
              <a:t>was</a:t>
            </a:r>
            <a:r>
              <a:rPr spc="-200" dirty="0"/>
              <a:t> </a:t>
            </a:r>
            <a:r>
              <a:rPr spc="-70" dirty="0"/>
              <a:t>included</a:t>
            </a:r>
            <a:r>
              <a:rPr spc="-195" dirty="0"/>
              <a:t> </a:t>
            </a:r>
            <a:r>
              <a:rPr spc="-80" dirty="0"/>
              <a:t>in</a:t>
            </a:r>
            <a:r>
              <a:rPr spc="-200" dirty="0"/>
              <a:t> </a:t>
            </a:r>
            <a:r>
              <a:rPr spc="-25" dirty="0"/>
              <a:t>our</a:t>
            </a:r>
            <a:r>
              <a:rPr spc="-200" dirty="0"/>
              <a:t> </a:t>
            </a:r>
            <a:r>
              <a:rPr spc="-85" dirty="0"/>
              <a:t>analysis.</a:t>
            </a:r>
          </a:p>
          <a:p>
            <a:pPr marL="1293495" marR="11430">
              <a:lnSpc>
                <a:spcPct val="115199"/>
              </a:lnSpc>
              <a:tabLst>
                <a:tab pos="1693545" algn="l"/>
                <a:tab pos="2810510" algn="l"/>
                <a:tab pos="4270375" algn="l"/>
                <a:tab pos="5462905" algn="l"/>
                <a:tab pos="6164580" algn="l"/>
                <a:tab pos="7975600" algn="l"/>
                <a:tab pos="9616440" algn="l"/>
                <a:tab pos="13055600" algn="l"/>
                <a:tab pos="14302105" algn="l"/>
              </a:tabLst>
            </a:pPr>
            <a:r>
              <a:rPr spc="-35" dirty="0"/>
              <a:t>I	</a:t>
            </a:r>
            <a:r>
              <a:rPr spc="10" dirty="0"/>
              <a:t>a</a:t>
            </a:r>
            <a:r>
              <a:rPr spc="-135" dirty="0"/>
              <a:t>l</a:t>
            </a:r>
            <a:r>
              <a:rPr spc="-120" dirty="0"/>
              <a:t>s</a:t>
            </a:r>
            <a:r>
              <a:rPr spc="-35" dirty="0"/>
              <a:t>o</a:t>
            </a:r>
            <a:r>
              <a:rPr dirty="0"/>
              <a:t>	</a:t>
            </a:r>
            <a:r>
              <a:rPr spc="-15" dirty="0"/>
              <a:t>m</a:t>
            </a:r>
            <a:r>
              <a:rPr spc="10" dirty="0"/>
              <a:t>a</a:t>
            </a:r>
            <a:r>
              <a:rPr spc="-60" dirty="0"/>
              <a:t>d</a:t>
            </a:r>
            <a:r>
              <a:rPr spc="15" dirty="0"/>
              <a:t>e</a:t>
            </a:r>
            <a:r>
              <a:rPr dirty="0"/>
              <a:t>	</a:t>
            </a:r>
            <a:r>
              <a:rPr spc="-120" dirty="0"/>
              <a:t>s</a:t>
            </a:r>
            <a:r>
              <a:rPr spc="-30" dirty="0"/>
              <a:t>u</a:t>
            </a:r>
            <a:r>
              <a:rPr spc="-10" dirty="0"/>
              <a:t>r</a:t>
            </a:r>
            <a:r>
              <a:rPr spc="15" dirty="0"/>
              <a:t>e</a:t>
            </a:r>
            <a:r>
              <a:rPr dirty="0"/>
              <a:t>	</a:t>
            </a:r>
            <a:r>
              <a:rPr spc="-80" dirty="0"/>
              <a:t>t</a:t>
            </a:r>
            <a:r>
              <a:rPr spc="-35" dirty="0"/>
              <a:t>o</a:t>
            </a:r>
            <a:r>
              <a:rPr dirty="0"/>
              <a:t>	</a:t>
            </a:r>
            <a:r>
              <a:rPr spc="-10" dirty="0"/>
              <a:t>r</a:t>
            </a:r>
            <a:r>
              <a:rPr spc="10" dirty="0"/>
              <a:t>e</a:t>
            </a:r>
            <a:r>
              <a:rPr spc="-120" dirty="0"/>
              <a:t>s</a:t>
            </a:r>
            <a:r>
              <a:rPr spc="-60" dirty="0"/>
              <a:t>p</a:t>
            </a:r>
            <a:r>
              <a:rPr spc="10" dirty="0"/>
              <a:t>e</a:t>
            </a:r>
            <a:r>
              <a:rPr spc="-130" dirty="0"/>
              <a:t>c</a:t>
            </a:r>
            <a:r>
              <a:rPr spc="-75" dirty="0"/>
              <a:t>t</a:t>
            </a:r>
            <a:r>
              <a:rPr dirty="0"/>
              <a:t>	</a:t>
            </a:r>
            <a:r>
              <a:rPr spc="10" dirty="0"/>
              <a:t>e</a:t>
            </a:r>
            <a:r>
              <a:rPr spc="-80" dirty="0"/>
              <a:t>t</a:t>
            </a:r>
            <a:r>
              <a:rPr spc="-30" dirty="0"/>
              <a:t>h</a:t>
            </a:r>
            <a:r>
              <a:rPr spc="-135" dirty="0"/>
              <a:t>i</a:t>
            </a:r>
            <a:r>
              <a:rPr spc="-130" dirty="0"/>
              <a:t>c</a:t>
            </a:r>
            <a:r>
              <a:rPr spc="10" dirty="0"/>
              <a:t>a</a:t>
            </a:r>
            <a:r>
              <a:rPr spc="-130" dirty="0"/>
              <a:t>l</a:t>
            </a:r>
            <a:r>
              <a:rPr dirty="0"/>
              <a:t>	</a:t>
            </a:r>
            <a:r>
              <a:rPr spc="-130" dirty="0"/>
              <a:t>c</a:t>
            </a:r>
            <a:r>
              <a:rPr spc="-40" dirty="0"/>
              <a:t>o</a:t>
            </a:r>
            <a:r>
              <a:rPr spc="-30" dirty="0"/>
              <a:t>n</a:t>
            </a:r>
            <a:r>
              <a:rPr spc="-120" dirty="0"/>
              <a:t>s</a:t>
            </a:r>
            <a:r>
              <a:rPr spc="-135" dirty="0"/>
              <a:t>i</a:t>
            </a:r>
            <a:r>
              <a:rPr spc="-60" dirty="0"/>
              <a:t>d</a:t>
            </a:r>
            <a:r>
              <a:rPr spc="10" dirty="0"/>
              <a:t>e</a:t>
            </a:r>
            <a:r>
              <a:rPr spc="-10" dirty="0"/>
              <a:t>r</a:t>
            </a:r>
            <a:r>
              <a:rPr spc="10" dirty="0"/>
              <a:t>a</a:t>
            </a:r>
            <a:r>
              <a:rPr spc="-80" dirty="0"/>
              <a:t>t</a:t>
            </a:r>
            <a:r>
              <a:rPr spc="-135" dirty="0"/>
              <a:t>i</a:t>
            </a:r>
            <a:r>
              <a:rPr spc="-40" dirty="0"/>
              <a:t>o</a:t>
            </a:r>
            <a:r>
              <a:rPr spc="-30" dirty="0"/>
              <a:t>n</a:t>
            </a:r>
            <a:r>
              <a:rPr spc="-120" dirty="0"/>
              <a:t>s</a:t>
            </a:r>
            <a:r>
              <a:rPr spc="-250" dirty="0"/>
              <a:t>,</a:t>
            </a:r>
            <a:r>
              <a:rPr dirty="0"/>
              <a:t>	</a:t>
            </a:r>
            <a:r>
              <a:rPr spc="-120" dirty="0"/>
              <a:t>s</a:t>
            </a:r>
            <a:r>
              <a:rPr spc="-30" dirty="0"/>
              <a:t>u</a:t>
            </a:r>
            <a:r>
              <a:rPr spc="-130" dirty="0"/>
              <a:t>c</a:t>
            </a:r>
            <a:r>
              <a:rPr spc="-25" dirty="0"/>
              <a:t>h</a:t>
            </a:r>
            <a:r>
              <a:rPr dirty="0"/>
              <a:t>	</a:t>
            </a:r>
            <a:r>
              <a:rPr spc="10" dirty="0"/>
              <a:t>a</a:t>
            </a:r>
            <a:r>
              <a:rPr spc="-85" dirty="0"/>
              <a:t>s  </a:t>
            </a:r>
            <a:r>
              <a:rPr spc="-75" dirty="0"/>
              <a:t>ensuring</a:t>
            </a:r>
            <a:r>
              <a:rPr spc="-200" dirty="0"/>
              <a:t> </a:t>
            </a:r>
            <a:r>
              <a:rPr spc="-45" dirty="0"/>
              <a:t>that</a:t>
            </a:r>
            <a:r>
              <a:rPr spc="-200" dirty="0"/>
              <a:t> </a:t>
            </a:r>
            <a:r>
              <a:rPr spc="-30" dirty="0"/>
              <a:t>the</a:t>
            </a:r>
            <a:r>
              <a:rPr spc="-200" dirty="0"/>
              <a:t> </a:t>
            </a:r>
            <a:r>
              <a:rPr spc="-30" dirty="0"/>
              <a:t>data</a:t>
            </a:r>
            <a:r>
              <a:rPr spc="-200" dirty="0"/>
              <a:t> </a:t>
            </a:r>
            <a:r>
              <a:rPr spc="20" dirty="0"/>
              <a:t>we</a:t>
            </a:r>
            <a:r>
              <a:rPr spc="-200" dirty="0"/>
              <a:t> </a:t>
            </a:r>
            <a:r>
              <a:rPr spc="-50" dirty="0"/>
              <a:t>used</a:t>
            </a:r>
            <a:r>
              <a:rPr spc="-195" dirty="0"/>
              <a:t> </a:t>
            </a:r>
            <a:r>
              <a:rPr spc="-30" dirty="0"/>
              <a:t>was</a:t>
            </a:r>
            <a:r>
              <a:rPr spc="-200" dirty="0"/>
              <a:t> </a:t>
            </a:r>
            <a:r>
              <a:rPr spc="-50" dirty="0"/>
              <a:t>obtained</a:t>
            </a:r>
            <a:r>
              <a:rPr spc="-200" dirty="0"/>
              <a:t> </a:t>
            </a:r>
            <a:r>
              <a:rPr spc="-110" dirty="0"/>
              <a:t>legally.</a:t>
            </a:r>
          </a:p>
          <a:p>
            <a:pPr marL="1293495" marR="13335">
              <a:lnSpc>
                <a:spcPct val="115199"/>
              </a:lnSpc>
              <a:spcBef>
                <a:spcPts val="5"/>
              </a:spcBef>
            </a:pPr>
            <a:r>
              <a:rPr spc="-35" dirty="0"/>
              <a:t>I</a:t>
            </a:r>
            <a:r>
              <a:rPr spc="5" dirty="0"/>
              <a:t> </a:t>
            </a:r>
            <a:r>
              <a:rPr spc="-20" dirty="0"/>
              <a:t>adhered</a:t>
            </a:r>
            <a:r>
              <a:rPr spc="10" dirty="0"/>
              <a:t> </a:t>
            </a:r>
            <a:r>
              <a:rPr spc="-55" dirty="0"/>
              <a:t>to</a:t>
            </a:r>
            <a:r>
              <a:rPr spc="5" dirty="0"/>
              <a:t> </a:t>
            </a:r>
            <a:r>
              <a:rPr spc="-35" dirty="0"/>
              <a:t>relevant</a:t>
            </a:r>
            <a:r>
              <a:rPr spc="10" dirty="0"/>
              <a:t> </a:t>
            </a:r>
            <a:r>
              <a:rPr spc="-30" dirty="0"/>
              <a:t>data</a:t>
            </a:r>
            <a:r>
              <a:rPr spc="5" dirty="0"/>
              <a:t> </a:t>
            </a:r>
            <a:r>
              <a:rPr spc="-60" dirty="0"/>
              <a:t>protection</a:t>
            </a:r>
            <a:r>
              <a:rPr spc="10" dirty="0"/>
              <a:t> </a:t>
            </a:r>
            <a:r>
              <a:rPr spc="-55" dirty="0"/>
              <a:t>laws</a:t>
            </a:r>
            <a:r>
              <a:rPr spc="5" dirty="0"/>
              <a:t> </a:t>
            </a:r>
            <a:r>
              <a:rPr spc="-25" dirty="0"/>
              <a:t>and</a:t>
            </a:r>
            <a:r>
              <a:rPr spc="10" dirty="0"/>
              <a:t> </a:t>
            </a:r>
            <a:r>
              <a:rPr spc="-90" dirty="0"/>
              <a:t>regulations,</a:t>
            </a:r>
            <a:r>
              <a:rPr spc="5" dirty="0"/>
              <a:t> </a:t>
            </a:r>
            <a:r>
              <a:rPr spc="-75" dirty="0"/>
              <a:t>such </a:t>
            </a:r>
            <a:r>
              <a:rPr spc="-1090" dirty="0"/>
              <a:t> </a:t>
            </a:r>
            <a:r>
              <a:rPr spc="-55" dirty="0"/>
              <a:t>as</a:t>
            </a:r>
            <a:r>
              <a:rPr spc="-204" dirty="0"/>
              <a:t> </a:t>
            </a:r>
            <a:r>
              <a:rPr spc="-25" dirty="0"/>
              <a:t>GDPR.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49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75"/>
              </a:spcBef>
            </a:pPr>
            <a:r>
              <a:rPr dirty="0"/>
              <a:t>ChatData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6823709"/>
            <a:ext cx="18288000" cy="3463290"/>
            <a:chOff x="0" y="6823709"/>
            <a:chExt cx="18288000" cy="346329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6823709"/>
              <a:ext cx="18287999" cy="346328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887917" y="7420588"/>
              <a:ext cx="3400081" cy="2866410"/>
            </a:xfrm>
            <a:prstGeom prst="rect">
              <a:avLst/>
            </a:prstGeom>
          </p:spPr>
        </p:pic>
      </p:grpSp>
      <p:grpSp>
        <p:nvGrpSpPr>
          <p:cNvPr id="5" name="object 5"/>
          <p:cNvGrpSpPr/>
          <p:nvPr/>
        </p:nvGrpSpPr>
        <p:grpSpPr>
          <a:xfrm>
            <a:off x="0" y="0"/>
            <a:ext cx="4358640" cy="2849245"/>
            <a:chOff x="0" y="0"/>
            <a:chExt cx="4358640" cy="2849245"/>
          </a:xfrm>
        </p:grpSpPr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4358040" cy="284920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23095" y="254103"/>
              <a:ext cx="2486024" cy="771524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7065219" y="962088"/>
            <a:ext cx="4157979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600" spc="185" dirty="0">
                <a:solidFill>
                  <a:srgbClr val="171616"/>
                </a:solidFill>
                <a:latin typeface="Tahoma"/>
                <a:cs typeface="Tahoma"/>
              </a:rPr>
              <a:t>Conclusion</a:t>
            </a:r>
            <a:endParaRPr sz="5600">
              <a:latin typeface="Tahoma"/>
              <a:cs typeface="Tahoma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49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75"/>
              </a:spcBef>
            </a:pPr>
            <a:r>
              <a:rPr dirty="0"/>
              <a:t>ChatData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661850" y="2184890"/>
            <a:ext cx="17004030" cy="59975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4900"/>
              </a:lnSpc>
              <a:spcBef>
                <a:spcPts val="100"/>
              </a:spcBef>
            </a:pPr>
            <a:r>
              <a:rPr sz="31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In </a:t>
            </a:r>
            <a:r>
              <a:rPr sz="3100" spc="-85" dirty="0">
                <a:solidFill>
                  <a:srgbClr val="171616"/>
                </a:solidFill>
                <a:latin typeface="Lucida Sans Unicode"/>
                <a:cs typeface="Lucida Sans Unicode"/>
              </a:rPr>
              <a:t>conclusion, </a:t>
            </a:r>
            <a:r>
              <a:rPr sz="31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I </a:t>
            </a:r>
            <a:r>
              <a:rPr sz="3100" spc="-15" dirty="0">
                <a:solidFill>
                  <a:srgbClr val="171616"/>
                </a:solidFill>
                <a:latin typeface="Lucida Sans Unicode"/>
                <a:cs typeface="Lucida Sans Unicode"/>
              </a:rPr>
              <a:t>have </a:t>
            </a:r>
            <a:r>
              <a:rPr sz="3100" spc="-80" dirty="0">
                <a:solidFill>
                  <a:srgbClr val="171616"/>
                </a:solidFill>
                <a:latin typeface="Lucida Sans Unicode"/>
                <a:cs typeface="Lucida Sans Unicode"/>
              </a:rPr>
              <a:t>successfully </a:t>
            </a:r>
            <a:r>
              <a:rPr sz="3100" spc="-70" dirty="0">
                <a:solidFill>
                  <a:srgbClr val="171616"/>
                </a:solidFill>
                <a:latin typeface="Lucida Sans Unicode"/>
                <a:cs typeface="Lucida Sans Unicode"/>
              </a:rPr>
              <a:t>analyzed </a:t>
            </a:r>
            <a:r>
              <a:rPr sz="31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the </a:t>
            </a:r>
            <a:r>
              <a:rPr sz="3100" spc="-50" dirty="0">
                <a:solidFill>
                  <a:srgbClr val="171616"/>
                </a:solidFill>
                <a:latin typeface="Lucida Sans Unicode"/>
                <a:cs typeface="Lucida Sans Unicode"/>
              </a:rPr>
              <a:t>ChatData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and </a:t>
            </a:r>
            <a:r>
              <a:rPr sz="3100" spc="-20" dirty="0">
                <a:solidFill>
                  <a:srgbClr val="171616"/>
                </a:solidFill>
                <a:latin typeface="Lucida Sans Unicode"/>
                <a:cs typeface="Lucida Sans Unicode"/>
              </a:rPr>
              <a:t>answered </a:t>
            </a:r>
            <a:r>
              <a:rPr sz="31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the </a:t>
            </a:r>
            <a:r>
              <a:rPr sz="3100" spc="-60" dirty="0">
                <a:solidFill>
                  <a:srgbClr val="171616"/>
                </a:solidFill>
                <a:latin typeface="Lucida Sans Unicode"/>
                <a:cs typeface="Lucida Sans Unicode"/>
              </a:rPr>
              <a:t>questions </a:t>
            </a:r>
            <a:r>
              <a:rPr sz="3100" spc="-50" dirty="0">
                <a:solidFill>
                  <a:srgbClr val="171616"/>
                </a:solidFill>
                <a:latin typeface="Lucida Sans Unicode"/>
                <a:cs typeface="Lucida Sans Unicode"/>
              </a:rPr>
              <a:t>posed </a:t>
            </a:r>
            <a:r>
              <a:rPr sz="3100" spc="-969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55" dirty="0">
                <a:solidFill>
                  <a:srgbClr val="171616"/>
                </a:solidFill>
                <a:latin typeface="Lucida Sans Unicode"/>
                <a:cs typeface="Lucida Sans Unicode"/>
              </a:rPr>
              <a:t>by </a:t>
            </a:r>
            <a:r>
              <a:rPr sz="3100" spc="-35" dirty="0">
                <a:solidFill>
                  <a:srgbClr val="171616"/>
                </a:solidFill>
                <a:latin typeface="Lucida Sans Unicode"/>
                <a:cs typeface="Lucida Sans Unicode"/>
              </a:rPr>
              <a:t>Melanie. </a:t>
            </a:r>
            <a:r>
              <a:rPr sz="31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I </a:t>
            </a:r>
            <a:r>
              <a:rPr sz="3100" spc="-55" dirty="0">
                <a:solidFill>
                  <a:srgbClr val="171616"/>
                </a:solidFill>
                <a:latin typeface="Lucida Sans Unicode"/>
                <a:cs typeface="Lucida Sans Unicode"/>
              </a:rPr>
              <a:t>followed </a:t>
            </a:r>
            <a:r>
              <a:rPr sz="31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the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data </a:t>
            </a:r>
            <a:r>
              <a:rPr sz="3100" spc="-65" dirty="0">
                <a:solidFill>
                  <a:srgbClr val="171616"/>
                </a:solidFill>
                <a:latin typeface="Lucida Sans Unicode"/>
                <a:cs typeface="Lucida Sans Unicode"/>
              </a:rPr>
              <a:t>analysis </a:t>
            </a:r>
            <a:r>
              <a:rPr sz="3100" spc="-80" dirty="0">
                <a:solidFill>
                  <a:srgbClr val="171616"/>
                </a:solidFill>
                <a:latin typeface="Lucida Sans Unicode"/>
                <a:cs typeface="Lucida Sans Unicode"/>
              </a:rPr>
              <a:t>lifecycle </a:t>
            </a:r>
            <a:r>
              <a:rPr sz="3100" spc="-50" dirty="0">
                <a:solidFill>
                  <a:srgbClr val="171616"/>
                </a:solidFill>
                <a:latin typeface="Lucida Sans Unicode"/>
                <a:cs typeface="Lucida Sans Unicode"/>
              </a:rPr>
              <a:t>to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ensure </a:t>
            </a:r>
            <a:r>
              <a:rPr sz="3100" spc="-40" dirty="0">
                <a:solidFill>
                  <a:srgbClr val="171616"/>
                </a:solidFill>
                <a:latin typeface="Lucida Sans Unicode"/>
                <a:cs typeface="Lucida Sans Unicode"/>
              </a:rPr>
              <a:t>that </a:t>
            </a:r>
            <a:r>
              <a:rPr sz="31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the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data was </a:t>
            </a:r>
            <a:r>
              <a:rPr sz="3100" spc="-35" dirty="0">
                <a:solidFill>
                  <a:srgbClr val="171616"/>
                </a:solidFill>
                <a:latin typeface="Lucida Sans Unicode"/>
                <a:cs typeface="Lucida Sans Unicode"/>
              </a:rPr>
              <a:t>handled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and </a:t>
            </a:r>
            <a:r>
              <a:rPr sz="3100" spc="-2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70" dirty="0">
                <a:solidFill>
                  <a:srgbClr val="171616"/>
                </a:solidFill>
                <a:latin typeface="Lucida Sans Unicode"/>
                <a:cs typeface="Lucida Sans Unicode"/>
              </a:rPr>
              <a:t>analyzed in </a:t>
            </a:r>
            <a:r>
              <a:rPr sz="3100" spc="10" dirty="0">
                <a:solidFill>
                  <a:srgbClr val="171616"/>
                </a:solidFill>
                <a:latin typeface="Lucida Sans Unicode"/>
                <a:cs typeface="Lucida Sans Unicode"/>
              </a:rPr>
              <a:t>a </a:t>
            </a:r>
            <a:r>
              <a:rPr sz="3100" spc="-50" dirty="0">
                <a:solidFill>
                  <a:srgbClr val="171616"/>
                </a:solidFill>
                <a:latin typeface="Lucida Sans Unicode"/>
                <a:cs typeface="Lucida Sans Unicode"/>
              </a:rPr>
              <a:t>structured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and </a:t>
            </a:r>
            <a:r>
              <a:rPr sz="3100" spc="-70" dirty="0">
                <a:solidFill>
                  <a:srgbClr val="171616"/>
                </a:solidFill>
                <a:latin typeface="Lucida Sans Unicode"/>
                <a:cs typeface="Lucida Sans Unicode"/>
              </a:rPr>
              <a:t>efficient </a:t>
            </a:r>
            <a:r>
              <a:rPr sz="31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manner. </a:t>
            </a:r>
            <a:r>
              <a:rPr sz="3100" spc="-90" dirty="0">
                <a:solidFill>
                  <a:srgbClr val="171616"/>
                </a:solidFill>
                <a:latin typeface="Lucida Sans Unicode"/>
                <a:cs typeface="Lucida Sans Unicode"/>
              </a:rPr>
              <a:t>The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requirement </a:t>
            </a:r>
            <a:r>
              <a:rPr sz="3100" spc="-45" dirty="0">
                <a:solidFill>
                  <a:srgbClr val="171616"/>
                </a:solidFill>
                <a:latin typeface="Lucida Sans Unicode"/>
                <a:cs typeface="Lucida Sans Unicode"/>
              </a:rPr>
              <a:t>for </a:t>
            </a:r>
            <a:r>
              <a:rPr sz="3100" spc="-80" dirty="0">
                <a:solidFill>
                  <a:srgbClr val="171616"/>
                </a:solidFill>
                <a:latin typeface="Lucida Sans Unicode"/>
                <a:cs typeface="Lucida Sans Unicode"/>
              </a:rPr>
              <a:t>this </a:t>
            </a:r>
            <a:r>
              <a:rPr sz="3100" spc="-65" dirty="0">
                <a:solidFill>
                  <a:srgbClr val="171616"/>
                </a:solidFill>
                <a:latin typeface="Lucida Sans Unicode"/>
                <a:cs typeface="Lucida Sans Unicode"/>
              </a:rPr>
              <a:t>project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was </a:t>
            </a:r>
            <a:r>
              <a:rPr sz="3100" spc="-50" dirty="0">
                <a:solidFill>
                  <a:srgbClr val="171616"/>
                </a:solidFill>
                <a:latin typeface="Lucida Sans Unicode"/>
                <a:cs typeface="Lucida Sans Unicode"/>
              </a:rPr>
              <a:t>to </a:t>
            </a:r>
            <a:r>
              <a:rPr sz="3100" spc="-45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15" dirty="0">
                <a:solidFill>
                  <a:srgbClr val="171616"/>
                </a:solidFill>
                <a:latin typeface="Lucida Sans Unicode"/>
                <a:cs typeface="Lucida Sans Unicode"/>
              </a:rPr>
              <a:t>answer </a:t>
            </a:r>
            <a:r>
              <a:rPr sz="3100" spc="-50" dirty="0">
                <a:solidFill>
                  <a:srgbClr val="171616"/>
                </a:solidFill>
                <a:latin typeface="Lucida Sans Unicode"/>
                <a:cs typeface="Lucida Sans Unicode"/>
              </a:rPr>
              <a:t>various </a:t>
            </a:r>
            <a:r>
              <a:rPr sz="3100" spc="-60" dirty="0">
                <a:solidFill>
                  <a:srgbClr val="171616"/>
                </a:solidFill>
                <a:latin typeface="Lucida Sans Unicode"/>
                <a:cs typeface="Lucida Sans Unicode"/>
              </a:rPr>
              <a:t>questions </a:t>
            </a:r>
            <a:r>
              <a:rPr sz="3100" spc="-35" dirty="0">
                <a:solidFill>
                  <a:srgbClr val="171616"/>
                </a:solidFill>
                <a:latin typeface="Lucida Sans Unicode"/>
                <a:cs typeface="Lucida Sans Unicode"/>
              </a:rPr>
              <a:t>about </a:t>
            </a:r>
            <a:r>
              <a:rPr sz="3100" spc="-70" dirty="0">
                <a:solidFill>
                  <a:srgbClr val="171616"/>
                </a:solidFill>
                <a:latin typeface="Lucida Sans Unicode"/>
                <a:cs typeface="Lucida Sans Unicode"/>
              </a:rPr>
              <a:t>ChatData,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and </a:t>
            </a:r>
            <a:r>
              <a:rPr sz="31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I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was </a:t>
            </a:r>
            <a:r>
              <a:rPr sz="3100" spc="-40" dirty="0">
                <a:solidFill>
                  <a:srgbClr val="171616"/>
                </a:solidFill>
                <a:latin typeface="Lucida Sans Unicode"/>
                <a:cs typeface="Lucida Sans Unicode"/>
              </a:rPr>
              <a:t>able </a:t>
            </a:r>
            <a:r>
              <a:rPr sz="3100" spc="-50" dirty="0">
                <a:solidFill>
                  <a:srgbClr val="171616"/>
                </a:solidFill>
                <a:latin typeface="Lucida Sans Unicode"/>
                <a:cs typeface="Lucida Sans Unicode"/>
              </a:rPr>
              <a:t>to </a:t>
            </a:r>
            <a:r>
              <a:rPr sz="3100" spc="-15" dirty="0">
                <a:solidFill>
                  <a:srgbClr val="171616"/>
                </a:solidFill>
                <a:latin typeface="Lucida Sans Unicode"/>
                <a:cs typeface="Lucida Sans Unicode"/>
              </a:rPr>
              <a:t>meet </a:t>
            </a:r>
            <a:r>
              <a:rPr sz="3100" spc="-40" dirty="0">
                <a:solidFill>
                  <a:srgbClr val="171616"/>
                </a:solidFill>
                <a:latin typeface="Lucida Sans Unicode"/>
                <a:cs typeface="Lucida Sans Unicode"/>
              </a:rPr>
              <a:t>that requirement. </a:t>
            </a:r>
            <a:r>
              <a:rPr sz="3100" spc="-90" dirty="0">
                <a:solidFill>
                  <a:srgbClr val="171616"/>
                </a:solidFill>
                <a:latin typeface="Lucida Sans Unicode"/>
                <a:cs typeface="Lucida Sans Unicode"/>
              </a:rPr>
              <a:t>The </a:t>
            </a:r>
            <a:r>
              <a:rPr sz="3100" spc="-85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65" dirty="0">
                <a:solidFill>
                  <a:srgbClr val="171616"/>
                </a:solidFill>
                <a:latin typeface="Lucida Sans Unicode"/>
                <a:cs typeface="Lucida Sans Unicode"/>
              </a:rPr>
              <a:t>tool </a:t>
            </a:r>
            <a:r>
              <a:rPr sz="3100" spc="-45" dirty="0">
                <a:solidFill>
                  <a:srgbClr val="171616"/>
                </a:solidFill>
                <a:latin typeface="Lucida Sans Unicode"/>
                <a:cs typeface="Lucida Sans Unicode"/>
              </a:rPr>
              <a:t>used </a:t>
            </a:r>
            <a:r>
              <a:rPr sz="3100" spc="-70" dirty="0">
                <a:solidFill>
                  <a:srgbClr val="171616"/>
                </a:solidFill>
                <a:latin typeface="Lucida Sans Unicode"/>
                <a:cs typeface="Lucida Sans Unicode"/>
              </a:rPr>
              <a:t>in </a:t>
            </a:r>
            <a:r>
              <a:rPr sz="3100" spc="-80" dirty="0">
                <a:solidFill>
                  <a:srgbClr val="171616"/>
                </a:solidFill>
                <a:latin typeface="Lucida Sans Unicode"/>
                <a:cs typeface="Lucida Sans Unicode"/>
              </a:rPr>
              <a:t>this </a:t>
            </a:r>
            <a:r>
              <a:rPr sz="3100" spc="-65" dirty="0">
                <a:solidFill>
                  <a:srgbClr val="171616"/>
                </a:solidFill>
                <a:latin typeface="Lucida Sans Unicode"/>
                <a:cs typeface="Lucida Sans Unicode"/>
              </a:rPr>
              <a:t>project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was </a:t>
            </a:r>
            <a:r>
              <a:rPr sz="3100" spc="-55" dirty="0">
                <a:solidFill>
                  <a:srgbClr val="171616"/>
                </a:solidFill>
                <a:latin typeface="Lucida Sans Unicode"/>
                <a:cs typeface="Lucida Sans Unicode"/>
              </a:rPr>
              <a:t>SQLite3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and </a:t>
            </a:r>
            <a:r>
              <a:rPr sz="3100" spc="-35" dirty="0">
                <a:solidFill>
                  <a:srgbClr val="171616"/>
                </a:solidFill>
                <a:latin typeface="Lucida Sans Unicode"/>
                <a:cs typeface="Lucida Sans Unicode"/>
              </a:rPr>
              <a:t>Pandas, </a:t>
            </a:r>
            <a:r>
              <a:rPr sz="3100" spc="-50" dirty="0">
                <a:solidFill>
                  <a:srgbClr val="171616"/>
                </a:solidFill>
                <a:latin typeface="Lucida Sans Unicode"/>
                <a:cs typeface="Lucida Sans Unicode"/>
              </a:rPr>
              <a:t>which </a:t>
            </a:r>
            <a:r>
              <a:rPr sz="3100" spc="-35" dirty="0">
                <a:solidFill>
                  <a:srgbClr val="171616"/>
                </a:solidFill>
                <a:latin typeface="Lucida Sans Unicode"/>
                <a:cs typeface="Lucida Sans Unicode"/>
              </a:rPr>
              <a:t>proved </a:t>
            </a:r>
            <a:r>
              <a:rPr sz="3100" spc="-50" dirty="0">
                <a:solidFill>
                  <a:srgbClr val="171616"/>
                </a:solidFill>
                <a:latin typeface="Lucida Sans Unicode"/>
                <a:cs typeface="Lucida Sans Unicode"/>
              </a:rPr>
              <a:t>to </a:t>
            </a:r>
            <a:r>
              <a:rPr sz="3100" spc="-20" dirty="0">
                <a:solidFill>
                  <a:srgbClr val="171616"/>
                </a:solidFill>
                <a:latin typeface="Lucida Sans Unicode"/>
                <a:cs typeface="Lucida Sans Unicode"/>
              </a:rPr>
              <a:t>be </a:t>
            </a:r>
            <a:r>
              <a:rPr sz="3100" spc="-60" dirty="0">
                <a:solidFill>
                  <a:srgbClr val="171616"/>
                </a:solidFill>
                <a:latin typeface="Lucida Sans Unicode"/>
                <a:cs typeface="Lucida Sans Unicode"/>
              </a:rPr>
              <a:t>effective </a:t>
            </a:r>
            <a:r>
              <a:rPr sz="3100" spc="-45" dirty="0">
                <a:solidFill>
                  <a:srgbClr val="171616"/>
                </a:solidFill>
                <a:latin typeface="Lucida Sans Unicode"/>
                <a:cs typeface="Lucida Sans Unicode"/>
              </a:rPr>
              <a:t>for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data </a:t>
            </a:r>
            <a:r>
              <a:rPr sz="3100" spc="-2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65" dirty="0">
                <a:solidFill>
                  <a:srgbClr val="171616"/>
                </a:solidFill>
                <a:latin typeface="Lucida Sans Unicode"/>
                <a:cs typeface="Lucida Sans Unicode"/>
              </a:rPr>
              <a:t>storage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and </a:t>
            </a:r>
            <a:r>
              <a:rPr sz="3100" spc="-75" dirty="0">
                <a:solidFill>
                  <a:srgbClr val="171616"/>
                </a:solidFill>
                <a:latin typeface="Lucida Sans Unicode"/>
                <a:cs typeface="Lucida Sans Unicode"/>
              </a:rPr>
              <a:t>analysis. </a:t>
            </a:r>
            <a:r>
              <a:rPr sz="3100" spc="-55" dirty="0">
                <a:solidFill>
                  <a:srgbClr val="171616"/>
                </a:solidFill>
                <a:latin typeface="Lucida Sans Unicode"/>
                <a:cs typeface="Lucida Sans Unicode"/>
              </a:rPr>
              <a:t>Quality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was </a:t>
            </a:r>
            <a:r>
              <a:rPr sz="3100" spc="10" dirty="0">
                <a:solidFill>
                  <a:srgbClr val="171616"/>
                </a:solidFill>
                <a:latin typeface="Lucida Sans Unicode"/>
                <a:cs typeface="Lucida Sans Unicode"/>
              </a:rPr>
              <a:t>a </a:t>
            </a:r>
            <a:r>
              <a:rPr sz="3100" spc="-40" dirty="0">
                <a:solidFill>
                  <a:srgbClr val="171616"/>
                </a:solidFill>
                <a:latin typeface="Lucida Sans Unicode"/>
                <a:cs typeface="Lucida Sans Unicode"/>
              </a:rPr>
              <a:t>major </a:t>
            </a:r>
            <a:r>
              <a:rPr sz="3100" spc="-55" dirty="0">
                <a:solidFill>
                  <a:srgbClr val="171616"/>
                </a:solidFill>
                <a:latin typeface="Lucida Sans Unicode"/>
                <a:cs typeface="Lucida Sans Unicode"/>
              </a:rPr>
              <a:t>consideration </a:t>
            </a:r>
            <a:r>
              <a:rPr sz="3100" spc="-70" dirty="0">
                <a:solidFill>
                  <a:srgbClr val="171616"/>
                </a:solidFill>
                <a:latin typeface="Lucida Sans Unicode"/>
                <a:cs typeface="Lucida Sans Unicode"/>
              </a:rPr>
              <a:t>in </a:t>
            </a:r>
            <a:r>
              <a:rPr sz="3100" spc="-80" dirty="0">
                <a:solidFill>
                  <a:srgbClr val="171616"/>
                </a:solidFill>
                <a:latin typeface="Lucida Sans Unicode"/>
                <a:cs typeface="Lucida Sans Unicode"/>
              </a:rPr>
              <a:t>this </a:t>
            </a:r>
            <a:r>
              <a:rPr sz="3100" spc="-85" dirty="0">
                <a:solidFill>
                  <a:srgbClr val="171616"/>
                </a:solidFill>
                <a:latin typeface="Lucida Sans Unicode"/>
                <a:cs typeface="Lucida Sans Unicode"/>
              </a:rPr>
              <a:t>project,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and </a:t>
            </a:r>
            <a:r>
              <a:rPr sz="31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I </a:t>
            </a:r>
            <a:r>
              <a:rPr sz="3100" spc="-10" dirty="0">
                <a:solidFill>
                  <a:srgbClr val="171616"/>
                </a:solidFill>
                <a:latin typeface="Lucida Sans Unicode"/>
                <a:cs typeface="Lucida Sans Unicode"/>
              </a:rPr>
              <a:t>made </a:t>
            </a:r>
            <a:r>
              <a:rPr sz="31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sure </a:t>
            </a:r>
            <a:r>
              <a:rPr sz="3100" spc="-50" dirty="0">
                <a:solidFill>
                  <a:srgbClr val="171616"/>
                </a:solidFill>
                <a:latin typeface="Lucida Sans Unicode"/>
                <a:cs typeface="Lucida Sans Unicode"/>
              </a:rPr>
              <a:t>to </a:t>
            </a:r>
            <a:r>
              <a:rPr sz="3100" spc="-45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65" dirty="0">
                <a:solidFill>
                  <a:srgbClr val="171616"/>
                </a:solidFill>
                <a:latin typeface="Lucida Sans Unicode"/>
                <a:cs typeface="Lucida Sans Unicode"/>
              </a:rPr>
              <a:t>thoroughly</a:t>
            </a:r>
            <a:r>
              <a:rPr sz="3100" spc="-16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50" dirty="0">
                <a:solidFill>
                  <a:srgbClr val="171616"/>
                </a:solidFill>
                <a:latin typeface="Lucida Sans Unicode"/>
                <a:cs typeface="Lucida Sans Unicode"/>
              </a:rPr>
              <a:t>clean</a:t>
            </a:r>
            <a:r>
              <a:rPr sz="3100" spc="-16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the</a:t>
            </a:r>
            <a:r>
              <a:rPr sz="3100" spc="-165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data</a:t>
            </a:r>
            <a:r>
              <a:rPr sz="3100" spc="-16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and</a:t>
            </a:r>
            <a:r>
              <a:rPr sz="3100" spc="-16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15" dirty="0">
                <a:solidFill>
                  <a:srgbClr val="171616"/>
                </a:solidFill>
                <a:latin typeface="Lucida Sans Unicode"/>
                <a:cs typeface="Lucida Sans Unicode"/>
              </a:rPr>
              <a:t>remove</a:t>
            </a:r>
            <a:r>
              <a:rPr sz="3100" spc="-16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65" dirty="0">
                <a:solidFill>
                  <a:srgbClr val="171616"/>
                </a:solidFill>
                <a:latin typeface="Lucida Sans Unicode"/>
                <a:cs typeface="Lucida Sans Unicode"/>
              </a:rPr>
              <a:t>duplicates</a:t>
            </a:r>
            <a:r>
              <a:rPr sz="3100" spc="-16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and</a:t>
            </a:r>
            <a:r>
              <a:rPr sz="3100" spc="-16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data</a:t>
            </a:r>
            <a:r>
              <a:rPr sz="3100" spc="-16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75" dirty="0">
                <a:solidFill>
                  <a:srgbClr val="171616"/>
                </a:solidFill>
                <a:latin typeface="Lucida Sans Unicode"/>
                <a:cs typeface="Lucida Sans Unicode"/>
              </a:rPr>
              <a:t>inconsistencies.</a:t>
            </a:r>
            <a:r>
              <a:rPr sz="3100" spc="-16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90" dirty="0">
                <a:solidFill>
                  <a:srgbClr val="171616"/>
                </a:solidFill>
                <a:latin typeface="Lucida Sans Unicode"/>
                <a:cs typeface="Lucida Sans Unicode"/>
              </a:rPr>
              <a:t>Finally,</a:t>
            </a:r>
            <a:r>
              <a:rPr sz="3100" spc="-16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I</a:t>
            </a:r>
            <a:r>
              <a:rPr sz="3100" spc="-16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15" dirty="0">
                <a:solidFill>
                  <a:srgbClr val="171616"/>
                </a:solidFill>
                <a:latin typeface="Lucida Sans Unicode"/>
                <a:cs typeface="Lucida Sans Unicode"/>
              </a:rPr>
              <a:t>adhered </a:t>
            </a:r>
            <a:r>
              <a:rPr sz="3100" spc="-965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50" dirty="0">
                <a:solidFill>
                  <a:srgbClr val="171616"/>
                </a:solidFill>
                <a:latin typeface="Lucida Sans Unicode"/>
                <a:cs typeface="Lucida Sans Unicode"/>
              </a:rPr>
              <a:t>to </a:t>
            </a:r>
            <a:r>
              <a:rPr sz="3100" spc="-75" dirty="0">
                <a:solidFill>
                  <a:srgbClr val="171616"/>
                </a:solidFill>
                <a:latin typeface="Lucida Sans Unicode"/>
                <a:cs typeface="Lucida Sans Unicode"/>
              </a:rPr>
              <a:t>all </a:t>
            </a:r>
            <a:r>
              <a:rPr sz="31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relevant </a:t>
            </a:r>
            <a:r>
              <a:rPr sz="3100" spc="-80" dirty="0">
                <a:solidFill>
                  <a:srgbClr val="171616"/>
                </a:solidFill>
                <a:latin typeface="Lucida Sans Unicode"/>
                <a:cs typeface="Lucida Sans Unicode"/>
              </a:rPr>
              <a:t>security, </a:t>
            </a:r>
            <a:r>
              <a:rPr sz="3100" spc="-95" dirty="0">
                <a:solidFill>
                  <a:srgbClr val="171616"/>
                </a:solidFill>
                <a:latin typeface="Lucida Sans Unicode"/>
                <a:cs typeface="Lucida Sans Unicode"/>
              </a:rPr>
              <a:t>ethics,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and </a:t>
            </a:r>
            <a:r>
              <a:rPr sz="3100" spc="-85" dirty="0">
                <a:solidFill>
                  <a:srgbClr val="171616"/>
                </a:solidFill>
                <a:latin typeface="Lucida Sans Unicode"/>
                <a:cs typeface="Lucida Sans Unicode"/>
              </a:rPr>
              <a:t>legislation </a:t>
            </a:r>
            <a:r>
              <a:rPr sz="3100" spc="-70" dirty="0">
                <a:solidFill>
                  <a:srgbClr val="171616"/>
                </a:solidFill>
                <a:latin typeface="Lucida Sans Unicode"/>
                <a:cs typeface="Lucida Sans Unicode"/>
              </a:rPr>
              <a:t>considerations, </a:t>
            </a:r>
            <a:r>
              <a:rPr sz="3100" spc="-65" dirty="0">
                <a:solidFill>
                  <a:srgbClr val="171616"/>
                </a:solidFill>
                <a:latin typeface="Lucida Sans Unicode"/>
                <a:cs typeface="Lucida Sans Unicode"/>
              </a:rPr>
              <a:t>such </a:t>
            </a:r>
            <a:r>
              <a:rPr sz="3100" spc="-45" dirty="0">
                <a:solidFill>
                  <a:srgbClr val="171616"/>
                </a:solidFill>
                <a:latin typeface="Lucida Sans Unicode"/>
                <a:cs typeface="Lucida Sans Unicode"/>
              </a:rPr>
              <a:t>as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data </a:t>
            </a:r>
            <a:r>
              <a:rPr sz="3100" spc="-60" dirty="0">
                <a:solidFill>
                  <a:srgbClr val="171616"/>
                </a:solidFill>
                <a:latin typeface="Lucida Sans Unicode"/>
                <a:cs typeface="Lucida Sans Unicode"/>
              </a:rPr>
              <a:t>privacy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and data </a:t>
            </a:r>
            <a:r>
              <a:rPr sz="3100" spc="-2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55" dirty="0">
                <a:solidFill>
                  <a:srgbClr val="171616"/>
                </a:solidFill>
                <a:latin typeface="Lucida Sans Unicode"/>
                <a:cs typeface="Lucida Sans Unicode"/>
              </a:rPr>
              <a:t>protection </a:t>
            </a:r>
            <a:r>
              <a:rPr sz="3100" spc="-70" dirty="0">
                <a:solidFill>
                  <a:srgbClr val="171616"/>
                </a:solidFill>
                <a:latin typeface="Lucida Sans Unicode"/>
                <a:cs typeface="Lucida Sans Unicode"/>
              </a:rPr>
              <a:t>laws. </a:t>
            </a:r>
            <a:r>
              <a:rPr sz="3100" spc="-125" dirty="0">
                <a:solidFill>
                  <a:srgbClr val="171616"/>
                </a:solidFill>
                <a:latin typeface="Lucida Sans Unicode"/>
                <a:cs typeface="Lucida Sans Unicode"/>
              </a:rPr>
              <a:t>This </a:t>
            </a:r>
            <a:r>
              <a:rPr sz="3100" spc="-40" dirty="0">
                <a:solidFill>
                  <a:srgbClr val="171616"/>
                </a:solidFill>
                <a:latin typeface="Lucida Sans Unicode"/>
                <a:cs typeface="Lucida Sans Unicode"/>
              </a:rPr>
              <a:t>presentation </a:t>
            </a:r>
            <a:r>
              <a:rPr sz="3100" spc="-45" dirty="0">
                <a:solidFill>
                  <a:srgbClr val="171616"/>
                </a:solidFill>
                <a:latin typeface="Lucida Sans Unicode"/>
                <a:cs typeface="Lucida Sans Unicode"/>
              </a:rPr>
              <a:t>serves as </a:t>
            </a:r>
            <a:r>
              <a:rPr sz="3100" spc="10" dirty="0">
                <a:solidFill>
                  <a:srgbClr val="171616"/>
                </a:solidFill>
                <a:latin typeface="Lucida Sans Unicode"/>
                <a:cs typeface="Lucida Sans Unicode"/>
              </a:rPr>
              <a:t>a </a:t>
            </a:r>
            <a:r>
              <a:rPr sz="3100" spc="-35" dirty="0">
                <a:solidFill>
                  <a:srgbClr val="171616"/>
                </a:solidFill>
                <a:latin typeface="Lucida Sans Unicode"/>
                <a:cs typeface="Lucida Sans Unicode"/>
              </a:rPr>
              <a:t>record </a:t>
            </a:r>
            <a:r>
              <a:rPr sz="3100" spc="-65" dirty="0">
                <a:solidFill>
                  <a:srgbClr val="171616"/>
                </a:solidFill>
                <a:latin typeface="Lucida Sans Unicode"/>
                <a:cs typeface="Lucida Sans Unicode"/>
              </a:rPr>
              <a:t>of </a:t>
            </a:r>
            <a:r>
              <a:rPr sz="31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the </a:t>
            </a:r>
            <a:r>
              <a:rPr sz="3100" spc="-35" dirty="0">
                <a:solidFill>
                  <a:srgbClr val="171616"/>
                </a:solidFill>
                <a:latin typeface="Lucida Sans Unicode"/>
                <a:cs typeface="Lucida Sans Unicode"/>
              </a:rPr>
              <a:t>entire </a:t>
            </a:r>
            <a:r>
              <a:rPr sz="3100" spc="-60" dirty="0">
                <a:solidFill>
                  <a:srgbClr val="171616"/>
                </a:solidFill>
                <a:latin typeface="Lucida Sans Unicode"/>
                <a:cs typeface="Lucida Sans Unicode"/>
              </a:rPr>
              <a:t>process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and </a:t>
            </a:r>
            <a:r>
              <a:rPr sz="3100" spc="-55" dirty="0">
                <a:solidFill>
                  <a:srgbClr val="171616"/>
                </a:solidFill>
                <a:latin typeface="Lucida Sans Unicode"/>
                <a:cs typeface="Lucida Sans Unicode"/>
              </a:rPr>
              <a:t>provides </a:t>
            </a:r>
            <a:r>
              <a:rPr sz="3100" spc="-5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45" dirty="0">
                <a:solidFill>
                  <a:srgbClr val="171616"/>
                </a:solidFill>
                <a:latin typeface="Lucida Sans Unicode"/>
                <a:cs typeface="Lucida Sans Unicode"/>
              </a:rPr>
              <a:t>valuable</a:t>
            </a:r>
            <a:r>
              <a:rPr sz="3100" spc="-125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100" dirty="0">
                <a:solidFill>
                  <a:srgbClr val="171616"/>
                </a:solidFill>
                <a:latin typeface="Lucida Sans Unicode"/>
                <a:cs typeface="Lucida Sans Unicode"/>
              </a:rPr>
              <a:t>insights</a:t>
            </a:r>
            <a:r>
              <a:rPr sz="3100" spc="-125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60" dirty="0">
                <a:solidFill>
                  <a:srgbClr val="171616"/>
                </a:solidFill>
                <a:latin typeface="Lucida Sans Unicode"/>
                <a:cs typeface="Lucida Sans Unicode"/>
              </a:rPr>
              <a:t>into</a:t>
            </a:r>
            <a:r>
              <a:rPr sz="3100" spc="-125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60" dirty="0">
                <a:solidFill>
                  <a:srgbClr val="171616"/>
                </a:solidFill>
                <a:latin typeface="Lucida Sans Unicode"/>
                <a:cs typeface="Lucida Sans Unicode"/>
              </a:rPr>
              <a:t>ChatData.</a:t>
            </a:r>
            <a:r>
              <a:rPr sz="3100" spc="-12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I</a:t>
            </a:r>
            <a:r>
              <a:rPr sz="3100" spc="-125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hope</a:t>
            </a:r>
            <a:r>
              <a:rPr sz="3100" spc="-125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40" dirty="0">
                <a:solidFill>
                  <a:srgbClr val="171616"/>
                </a:solidFill>
                <a:latin typeface="Lucida Sans Unicode"/>
                <a:cs typeface="Lucida Sans Unicode"/>
              </a:rPr>
              <a:t>that</a:t>
            </a:r>
            <a:r>
              <a:rPr sz="3100" spc="-12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80" dirty="0">
                <a:solidFill>
                  <a:srgbClr val="171616"/>
                </a:solidFill>
                <a:latin typeface="Lucida Sans Unicode"/>
                <a:cs typeface="Lucida Sans Unicode"/>
              </a:rPr>
              <a:t>this</a:t>
            </a:r>
            <a:r>
              <a:rPr sz="3100" spc="-125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40" dirty="0">
                <a:solidFill>
                  <a:srgbClr val="171616"/>
                </a:solidFill>
                <a:latin typeface="Lucida Sans Unicode"/>
                <a:cs typeface="Lucida Sans Unicode"/>
              </a:rPr>
              <a:t>presentation</a:t>
            </a:r>
            <a:r>
              <a:rPr sz="3100" spc="-125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60" dirty="0">
                <a:solidFill>
                  <a:srgbClr val="171616"/>
                </a:solidFill>
                <a:latin typeface="Lucida Sans Unicode"/>
                <a:cs typeface="Lucida Sans Unicode"/>
              </a:rPr>
              <a:t>helps</a:t>
            </a:r>
            <a:r>
              <a:rPr sz="3100" spc="-125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15" dirty="0">
                <a:solidFill>
                  <a:srgbClr val="171616"/>
                </a:solidFill>
                <a:latin typeface="Lucida Sans Unicode"/>
                <a:cs typeface="Lucida Sans Unicode"/>
              </a:rPr>
              <a:t>Melanie</a:t>
            </a:r>
            <a:r>
              <a:rPr sz="3100" spc="-120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25" dirty="0">
                <a:solidFill>
                  <a:srgbClr val="171616"/>
                </a:solidFill>
                <a:latin typeface="Lucida Sans Unicode"/>
                <a:cs typeface="Lucida Sans Unicode"/>
              </a:rPr>
              <a:t>and</a:t>
            </a:r>
            <a:r>
              <a:rPr sz="3100" spc="-125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50" dirty="0">
                <a:solidFill>
                  <a:srgbClr val="171616"/>
                </a:solidFill>
                <a:latin typeface="Lucida Sans Unicode"/>
                <a:cs typeface="Lucida Sans Unicode"/>
              </a:rPr>
              <a:t>Oliver</a:t>
            </a:r>
            <a:r>
              <a:rPr sz="3100" spc="-125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45" dirty="0">
                <a:solidFill>
                  <a:srgbClr val="171616"/>
                </a:solidFill>
                <a:latin typeface="Lucida Sans Unicode"/>
                <a:cs typeface="Lucida Sans Unicode"/>
              </a:rPr>
              <a:t>make </a:t>
            </a:r>
            <a:r>
              <a:rPr sz="3100" spc="-965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45" dirty="0">
                <a:solidFill>
                  <a:srgbClr val="171616"/>
                </a:solidFill>
                <a:latin typeface="Lucida Sans Unicode"/>
                <a:cs typeface="Lucida Sans Unicode"/>
              </a:rPr>
              <a:t>informed</a:t>
            </a:r>
            <a:r>
              <a:rPr sz="3100" spc="-175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75" dirty="0">
                <a:solidFill>
                  <a:srgbClr val="171616"/>
                </a:solidFill>
                <a:latin typeface="Lucida Sans Unicode"/>
                <a:cs typeface="Lucida Sans Unicode"/>
              </a:rPr>
              <a:t>decisions</a:t>
            </a:r>
            <a:r>
              <a:rPr sz="3100" spc="-175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40" dirty="0">
                <a:solidFill>
                  <a:srgbClr val="171616"/>
                </a:solidFill>
                <a:latin typeface="Lucida Sans Unicode"/>
                <a:cs typeface="Lucida Sans Unicode"/>
              </a:rPr>
              <a:t>based</a:t>
            </a:r>
            <a:r>
              <a:rPr sz="3100" spc="-175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on</a:t>
            </a:r>
            <a:r>
              <a:rPr sz="3100" spc="-175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30" dirty="0">
                <a:solidFill>
                  <a:srgbClr val="171616"/>
                </a:solidFill>
                <a:latin typeface="Lucida Sans Unicode"/>
                <a:cs typeface="Lucida Sans Unicode"/>
              </a:rPr>
              <a:t>the</a:t>
            </a:r>
            <a:r>
              <a:rPr sz="3100" spc="-175" dirty="0">
                <a:solidFill>
                  <a:srgbClr val="171616"/>
                </a:solidFill>
                <a:latin typeface="Lucida Sans Unicode"/>
                <a:cs typeface="Lucida Sans Unicode"/>
              </a:rPr>
              <a:t> </a:t>
            </a:r>
            <a:r>
              <a:rPr sz="3100" spc="-105" dirty="0">
                <a:solidFill>
                  <a:srgbClr val="171616"/>
                </a:solidFill>
                <a:latin typeface="Lucida Sans Unicode"/>
                <a:cs typeface="Lucida Sans Unicode"/>
              </a:rPr>
              <a:t>findings.</a:t>
            </a:r>
            <a:endParaRPr sz="3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</TotalTime>
  <Words>459</Words>
  <Application>Microsoft Office PowerPoint</Application>
  <PresentationFormat>Custom</PresentationFormat>
  <Paragraphs>41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Blackadder ITC</vt:lpstr>
      <vt:lpstr>Calibri</vt:lpstr>
      <vt:lpstr>Lucida Sans Unicode</vt:lpstr>
      <vt:lpstr>Microsoft Sans Serif</vt:lpstr>
      <vt:lpstr>Tahoma</vt:lpstr>
      <vt:lpstr>Trebuchet MS</vt:lpstr>
      <vt:lpstr>Office Theme</vt:lpstr>
      <vt:lpstr>DATA ANALYSIS OF CHATDATA</vt:lpstr>
      <vt:lpstr>Agenda</vt:lpstr>
      <vt:lpstr>Introduction</vt:lpstr>
      <vt:lpstr>Data Analysis Lifecycle</vt:lpstr>
      <vt:lpstr>PowerPoint Presentation</vt:lpstr>
      <vt:lpstr>Tools</vt:lpstr>
      <vt:lpstr>Quality</vt:lpstr>
      <vt:lpstr>Security, Ethics, and Legislation</vt:lpstr>
      <vt:lpstr>Conclusion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ChatData Presentation</dc:title>
  <dc:creator>Dauda Bilau</dc:creator>
  <cp:keywords>DAFZ3eTpomw,BAFNlLhUuFM</cp:keywords>
  <cp:lastModifiedBy>Microsoft account</cp:lastModifiedBy>
  <cp:revision>2</cp:revision>
  <dcterms:created xsi:type="dcterms:W3CDTF">2023-02-10T01:52:24Z</dcterms:created>
  <dcterms:modified xsi:type="dcterms:W3CDTF">2023-02-10T02:06:17Z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2023-02-10T00:00:00Z</vt:filetime>
  </property>
  <property fmtid="{D5CDD505-2E9C-101B-9397-08002B2CF9AE}" pid="3" name="Creator">
    <vt:lpwstr>Canva</vt:lpwstr>
  </property>
  <property fmtid="{D5CDD505-2E9C-101B-9397-08002B2CF9AE}" pid="4" name="LastSaved">
    <vt:filetime>2023-02-10T00:00:00Z</vt:filetime>
  </property>
</Properties>
</file>